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2"/>
    <p:sldMasterId id="2147483677" r:id="rId3"/>
  </p:sldMasterIdLst>
  <p:notesMasterIdLst>
    <p:notesMasterId r:id="rId50"/>
  </p:notesMasterIdLst>
  <p:sldIdLst>
    <p:sldId id="315" r:id="rId4"/>
    <p:sldId id="256" r:id="rId5"/>
    <p:sldId id="279" r:id="rId6"/>
    <p:sldId id="280" r:id="rId7"/>
    <p:sldId id="294" r:id="rId8"/>
    <p:sldId id="284" r:id="rId9"/>
    <p:sldId id="292" r:id="rId10"/>
    <p:sldId id="291" r:id="rId11"/>
    <p:sldId id="296" r:id="rId12"/>
    <p:sldId id="325" r:id="rId13"/>
    <p:sldId id="295" r:id="rId14"/>
    <p:sldId id="293" r:id="rId15"/>
    <p:sldId id="288" r:id="rId16"/>
    <p:sldId id="297" r:id="rId17"/>
    <p:sldId id="298" r:id="rId18"/>
    <p:sldId id="299" r:id="rId19"/>
    <p:sldId id="300" r:id="rId20"/>
    <p:sldId id="301" r:id="rId21"/>
    <p:sldId id="302" r:id="rId22"/>
    <p:sldId id="303" r:id="rId23"/>
    <p:sldId id="304" r:id="rId24"/>
    <p:sldId id="306" r:id="rId25"/>
    <p:sldId id="310" r:id="rId26"/>
    <p:sldId id="308" r:id="rId27"/>
    <p:sldId id="309" r:id="rId28"/>
    <p:sldId id="307" r:id="rId29"/>
    <p:sldId id="281" r:id="rId30"/>
    <p:sldId id="282" r:id="rId31"/>
    <p:sldId id="311" r:id="rId32"/>
    <p:sldId id="312" r:id="rId33"/>
    <p:sldId id="316" r:id="rId34"/>
    <p:sldId id="317" r:id="rId35"/>
    <p:sldId id="261" r:id="rId36"/>
    <p:sldId id="318" r:id="rId37"/>
    <p:sldId id="319" r:id="rId38"/>
    <p:sldId id="283" r:id="rId39"/>
    <p:sldId id="320" r:id="rId40"/>
    <p:sldId id="321" r:id="rId41"/>
    <p:sldId id="269" r:id="rId42"/>
    <p:sldId id="265" r:id="rId43"/>
    <p:sldId id="287" r:id="rId44"/>
    <p:sldId id="271" r:id="rId45"/>
    <p:sldId id="273" r:id="rId46"/>
    <p:sldId id="322" r:id="rId47"/>
    <p:sldId id="290" r:id="rId48"/>
    <p:sldId id="275"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CE4F04-FFC4-A657-E4A0-5F83624D35EC}" v="39" dt="2022-06-13T11:41:07.988"/>
    <p1510:client id="{8C55BD6B-0EDE-5276-CD24-407195105223}" v="11" dt="2022-06-13T01:09:14.643"/>
    <p1510:client id="{97C50829-0AE4-B483-0CEC-92C080FEC3C3}" v="1" dt="2022-06-13T16:25:01.658"/>
    <p1510:client id="{CFD281CB-AED5-4375-91B8-66DF3EF8FB35}" v="89" dt="2022-06-13T02:00:48.8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3286" autoAdjust="0"/>
  </p:normalViewPr>
  <p:slideViewPr>
    <p:cSldViewPr snapToGrid="0">
      <p:cViewPr varScale="1">
        <p:scale>
          <a:sx n="67" d="100"/>
          <a:sy n="67" d="100"/>
        </p:scale>
        <p:origin x="85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55"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A85B63-005C-4FF6-AB19-B98955FCB18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54111DB-D125-42B3-9CF1-22407F958D8E}">
      <dgm:prSet/>
      <dgm:spPr/>
      <dgm:t>
        <a:bodyPr/>
        <a:lstStyle/>
        <a:p>
          <a:r>
            <a:rPr lang="en-US" dirty="0"/>
            <a:t>College Week activities &amp; events </a:t>
          </a:r>
        </a:p>
      </dgm:t>
    </dgm:pt>
    <dgm:pt modelId="{C2D1A3FC-AB05-4F82-9403-19D7C7C90194}" type="parTrans" cxnId="{C8F840BE-A07B-4C7E-9F66-A8A8042E2601}">
      <dgm:prSet/>
      <dgm:spPr/>
      <dgm:t>
        <a:bodyPr/>
        <a:lstStyle/>
        <a:p>
          <a:endParaRPr lang="en-US"/>
        </a:p>
      </dgm:t>
    </dgm:pt>
    <dgm:pt modelId="{E068C709-FF59-4C0A-B755-C4DACC82458D}" type="sibTrans" cxnId="{C8F840BE-A07B-4C7E-9F66-A8A8042E2601}">
      <dgm:prSet/>
      <dgm:spPr/>
      <dgm:t>
        <a:bodyPr/>
        <a:lstStyle/>
        <a:p>
          <a:endParaRPr lang="en-US"/>
        </a:p>
      </dgm:t>
    </dgm:pt>
    <dgm:pt modelId="{E4913B96-C525-425C-906E-7D35678A780D}">
      <dgm:prSet/>
      <dgm:spPr/>
      <dgm:t>
        <a:bodyPr/>
        <a:lstStyle/>
        <a:p>
          <a:r>
            <a:rPr lang="en-US" dirty="0"/>
            <a:t>ASVAB twice per year and military recruiter visits </a:t>
          </a:r>
        </a:p>
      </dgm:t>
    </dgm:pt>
    <dgm:pt modelId="{5BA9AFE6-E3FB-4A3A-8108-6E157E2877A2}" type="parTrans" cxnId="{6880C8DA-EDEA-4402-8645-5A7EF104ECA1}">
      <dgm:prSet/>
      <dgm:spPr/>
      <dgm:t>
        <a:bodyPr/>
        <a:lstStyle/>
        <a:p>
          <a:endParaRPr lang="en-US"/>
        </a:p>
      </dgm:t>
    </dgm:pt>
    <dgm:pt modelId="{320E674C-BF40-45F5-B405-7E99384B37E1}" type="sibTrans" cxnId="{6880C8DA-EDEA-4402-8645-5A7EF104ECA1}">
      <dgm:prSet/>
      <dgm:spPr/>
      <dgm:t>
        <a:bodyPr/>
        <a:lstStyle/>
        <a:p>
          <a:endParaRPr lang="en-US"/>
        </a:p>
      </dgm:t>
    </dgm:pt>
    <dgm:pt modelId="{F1C1C767-05A1-4E2E-A9E1-EC387B98A142}">
      <dgm:prSet/>
      <dgm:spPr/>
      <dgm:t>
        <a:bodyPr/>
        <a:lstStyle/>
        <a:p>
          <a:r>
            <a:rPr lang="en-US" dirty="0"/>
            <a:t>College Representative Visits</a:t>
          </a:r>
        </a:p>
      </dgm:t>
    </dgm:pt>
    <dgm:pt modelId="{6308C389-97D1-475D-A3E8-0B606B9511E4}" type="parTrans" cxnId="{0BCA0337-E4AA-433B-9860-48419C9469BF}">
      <dgm:prSet/>
      <dgm:spPr/>
      <dgm:t>
        <a:bodyPr/>
        <a:lstStyle/>
        <a:p>
          <a:endParaRPr lang="en-US"/>
        </a:p>
      </dgm:t>
    </dgm:pt>
    <dgm:pt modelId="{378B62AD-59AB-42E8-BF1A-21750E63CF6A}" type="sibTrans" cxnId="{0BCA0337-E4AA-433B-9860-48419C9469BF}">
      <dgm:prSet/>
      <dgm:spPr/>
      <dgm:t>
        <a:bodyPr/>
        <a:lstStyle/>
        <a:p>
          <a:endParaRPr lang="en-US"/>
        </a:p>
      </dgm:t>
    </dgm:pt>
    <dgm:pt modelId="{2E0DDA6D-DBA5-46D6-B88B-8E929924CB8F}">
      <dgm:prSet/>
      <dgm:spPr/>
      <dgm:t>
        <a:bodyPr/>
        <a:lstStyle/>
        <a:p>
          <a:r>
            <a:rPr lang="en-US"/>
            <a:t>Lunch tabling visits</a:t>
          </a:r>
        </a:p>
      </dgm:t>
    </dgm:pt>
    <dgm:pt modelId="{5A7395EC-4E9F-44B6-A893-7658A063B2AB}" type="parTrans" cxnId="{7C11E625-7868-45BC-9721-5291A14DBD15}">
      <dgm:prSet/>
      <dgm:spPr/>
      <dgm:t>
        <a:bodyPr/>
        <a:lstStyle/>
        <a:p>
          <a:endParaRPr lang="en-US"/>
        </a:p>
      </dgm:t>
    </dgm:pt>
    <dgm:pt modelId="{00A2DC5E-7616-4594-8188-EC457F39D892}" type="sibTrans" cxnId="{7C11E625-7868-45BC-9721-5291A14DBD15}">
      <dgm:prSet/>
      <dgm:spPr/>
      <dgm:t>
        <a:bodyPr/>
        <a:lstStyle/>
        <a:p>
          <a:endParaRPr lang="en-US"/>
        </a:p>
      </dgm:t>
    </dgm:pt>
    <dgm:pt modelId="{A400A249-C917-4B4E-B323-D4472EF900E7}">
      <dgm:prSet/>
      <dgm:spPr/>
      <dgm:t>
        <a:bodyPr/>
        <a:lstStyle/>
        <a:p>
          <a:r>
            <a:rPr lang="en-US"/>
            <a:t>Scheduled presentations for interested/invited students</a:t>
          </a:r>
        </a:p>
      </dgm:t>
    </dgm:pt>
    <dgm:pt modelId="{1B90639F-6D6C-4AC6-9901-B6BFA0A55890}" type="parTrans" cxnId="{1DA4DC61-183C-44B7-8BAD-84256759AA3A}">
      <dgm:prSet/>
      <dgm:spPr/>
      <dgm:t>
        <a:bodyPr/>
        <a:lstStyle/>
        <a:p>
          <a:endParaRPr lang="en-US"/>
        </a:p>
      </dgm:t>
    </dgm:pt>
    <dgm:pt modelId="{212CBB81-27CB-4756-8008-2A2DB4BC5D9E}" type="sibTrans" cxnId="{1DA4DC61-183C-44B7-8BAD-84256759AA3A}">
      <dgm:prSet/>
      <dgm:spPr/>
      <dgm:t>
        <a:bodyPr/>
        <a:lstStyle/>
        <a:p>
          <a:endParaRPr lang="en-US"/>
        </a:p>
      </dgm:t>
    </dgm:pt>
    <dgm:pt modelId="{DC957D03-45D9-4A0E-83A5-6D51A1F427D8}">
      <dgm:prSet/>
      <dgm:spPr/>
      <dgm:t>
        <a:bodyPr/>
        <a:lstStyle/>
        <a:p>
          <a:r>
            <a:rPr lang="en-US"/>
            <a:t>Field trips</a:t>
          </a:r>
        </a:p>
      </dgm:t>
    </dgm:pt>
    <dgm:pt modelId="{EC2BFDF0-0C7D-400A-B80E-2FF58C3DD9B2}" type="parTrans" cxnId="{8FF17750-9EB0-4A47-A4FA-311954C97B3C}">
      <dgm:prSet/>
      <dgm:spPr/>
      <dgm:t>
        <a:bodyPr/>
        <a:lstStyle/>
        <a:p>
          <a:endParaRPr lang="en-US"/>
        </a:p>
      </dgm:t>
    </dgm:pt>
    <dgm:pt modelId="{AA987D4B-59F8-4943-B861-C487013F6033}" type="sibTrans" cxnId="{8FF17750-9EB0-4A47-A4FA-311954C97B3C}">
      <dgm:prSet/>
      <dgm:spPr/>
      <dgm:t>
        <a:bodyPr/>
        <a:lstStyle/>
        <a:p>
          <a:endParaRPr lang="en-US"/>
        </a:p>
      </dgm:t>
    </dgm:pt>
    <dgm:pt modelId="{D0924E7E-E005-41B1-969F-E4BD667F7648}">
      <dgm:prSet/>
      <dgm:spPr/>
      <dgm:t>
        <a:bodyPr/>
        <a:lstStyle/>
        <a:p>
          <a:r>
            <a:rPr lang="en-US"/>
            <a:t>Campus tours &amp; info sessions</a:t>
          </a:r>
        </a:p>
      </dgm:t>
    </dgm:pt>
    <dgm:pt modelId="{815C2566-8DB8-4C8E-9B2F-14CDEF7455F3}" type="parTrans" cxnId="{17672A4A-F4D1-423A-8C69-A154B3115512}">
      <dgm:prSet/>
      <dgm:spPr/>
      <dgm:t>
        <a:bodyPr/>
        <a:lstStyle/>
        <a:p>
          <a:endParaRPr lang="en-US"/>
        </a:p>
      </dgm:t>
    </dgm:pt>
    <dgm:pt modelId="{20DFE211-92DF-48F1-83BB-39D9150D417D}" type="sibTrans" cxnId="{17672A4A-F4D1-423A-8C69-A154B3115512}">
      <dgm:prSet/>
      <dgm:spPr/>
      <dgm:t>
        <a:bodyPr/>
        <a:lstStyle/>
        <a:p>
          <a:endParaRPr lang="en-US"/>
        </a:p>
      </dgm:t>
    </dgm:pt>
    <dgm:pt modelId="{B8D3A5C5-0C09-4062-9985-B71709077573}" type="pres">
      <dgm:prSet presAssocID="{E8A85B63-005C-4FF6-AB19-B98955FCB18D}" presName="linear" presStyleCnt="0">
        <dgm:presLayoutVars>
          <dgm:animLvl val="lvl"/>
          <dgm:resizeHandles val="exact"/>
        </dgm:presLayoutVars>
      </dgm:prSet>
      <dgm:spPr/>
    </dgm:pt>
    <dgm:pt modelId="{900D9492-730F-4E9A-9880-092B72F7DAD2}" type="pres">
      <dgm:prSet presAssocID="{654111DB-D125-42B3-9CF1-22407F958D8E}" presName="parentText" presStyleLbl="node1" presStyleIdx="0" presStyleCnt="4">
        <dgm:presLayoutVars>
          <dgm:chMax val="0"/>
          <dgm:bulletEnabled val="1"/>
        </dgm:presLayoutVars>
      </dgm:prSet>
      <dgm:spPr/>
    </dgm:pt>
    <dgm:pt modelId="{D0E36833-7054-4D7A-8AEC-7C96CB672122}" type="pres">
      <dgm:prSet presAssocID="{E068C709-FF59-4C0A-B755-C4DACC82458D}" presName="spacer" presStyleCnt="0"/>
      <dgm:spPr/>
    </dgm:pt>
    <dgm:pt modelId="{2FF54326-C25C-4039-BE6D-A7584AAD2767}" type="pres">
      <dgm:prSet presAssocID="{E4913B96-C525-425C-906E-7D35678A780D}" presName="parentText" presStyleLbl="node1" presStyleIdx="1" presStyleCnt="4">
        <dgm:presLayoutVars>
          <dgm:chMax val="0"/>
          <dgm:bulletEnabled val="1"/>
        </dgm:presLayoutVars>
      </dgm:prSet>
      <dgm:spPr/>
    </dgm:pt>
    <dgm:pt modelId="{47F4BA4B-0A78-4ED1-98E8-67F899A4DDB8}" type="pres">
      <dgm:prSet presAssocID="{320E674C-BF40-45F5-B405-7E99384B37E1}" presName="spacer" presStyleCnt="0"/>
      <dgm:spPr/>
    </dgm:pt>
    <dgm:pt modelId="{25DE6A8F-497A-4BFB-AAC7-093B86970BCA}" type="pres">
      <dgm:prSet presAssocID="{F1C1C767-05A1-4E2E-A9E1-EC387B98A142}" presName="parentText" presStyleLbl="node1" presStyleIdx="2" presStyleCnt="4">
        <dgm:presLayoutVars>
          <dgm:chMax val="0"/>
          <dgm:bulletEnabled val="1"/>
        </dgm:presLayoutVars>
      </dgm:prSet>
      <dgm:spPr/>
    </dgm:pt>
    <dgm:pt modelId="{200CC858-5760-454A-9700-DD16D2589B08}" type="pres">
      <dgm:prSet presAssocID="{F1C1C767-05A1-4E2E-A9E1-EC387B98A142}" presName="childText" presStyleLbl="revTx" presStyleIdx="0" presStyleCnt="2">
        <dgm:presLayoutVars>
          <dgm:bulletEnabled val="1"/>
        </dgm:presLayoutVars>
      </dgm:prSet>
      <dgm:spPr/>
    </dgm:pt>
    <dgm:pt modelId="{1B2799ED-6F9A-4BFC-AE99-873EBE9AFA4C}" type="pres">
      <dgm:prSet presAssocID="{DC957D03-45D9-4A0E-83A5-6D51A1F427D8}" presName="parentText" presStyleLbl="node1" presStyleIdx="3" presStyleCnt="4">
        <dgm:presLayoutVars>
          <dgm:chMax val="0"/>
          <dgm:bulletEnabled val="1"/>
        </dgm:presLayoutVars>
      </dgm:prSet>
      <dgm:spPr/>
    </dgm:pt>
    <dgm:pt modelId="{2C5CE231-B8C0-47C2-8350-82539C9463F0}" type="pres">
      <dgm:prSet presAssocID="{DC957D03-45D9-4A0E-83A5-6D51A1F427D8}" presName="childText" presStyleLbl="revTx" presStyleIdx="1" presStyleCnt="2">
        <dgm:presLayoutVars>
          <dgm:bulletEnabled val="1"/>
        </dgm:presLayoutVars>
      </dgm:prSet>
      <dgm:spPr/>
    </dgm:pt>
  </dgm:ptLst>
  <dgm:cxnLst>
    <dgm:cxn modelId="{7C11E625-7868-45BC-9721-5291A14DBD15}" srcId="{F1C1C767-05A1-4E2E-A9E1-EC387B98A142}" destId="{2E0DDA6D-DBA5-46D6-B88B-8E929924CB8F}" srcOrd="0" destOrd="0" parTransId="{5A7395EC-4E9F-44B6-A893-7658A063B2AB}" sibTransId="{00A2DC5E-7616-4594-8188-EC457F39D892}"/>
    <dgm:cxn modelId="{0BCA0337-E4AA-433B-9860-48419C9469BF}" srcId="{E8A85B63-005C-4FF6-AB19-B98955FCB18D}" destId="{F1C1C767-05A1-4E2E-A9E1-EC387B98A142}" srcOrd="2" destOrd="0" parTransId="{6308C389-97D1-475D-A3E8-0B606B9511E4}" sibTransId="{378B62AD-59AB-42E8-BF1A-21750E63CF6A}"/>
    <dgm:cxn modelId="{0F54EC3C-3CFD-4C33-980E-B840EA1F64FF}" type="presOf" srcId="{D0924E7E-E005-41B1-969F-E4BD667F7648}" destId="{2C5CE231-B8C0-47C2-8350-82539C9463F0}" srcOrd="0" destOrd="0" presId="urn:microsoft.com/office/officeart/2005/8/layout/vList2"/>
    <dgm:cxn modelId="{1DA4DC61-183C-44B7-8BAD-84256759AA3A}" srcId="{F1C1C767-05A1-4E2E-A9E1-EC387B98A142}" destId="{A400A249-C917-4B4E-B323-D4472EF900E7}" srcOrd="1" destOrd="0" parTransId="{1B90639F-6D6C-4AC6-9901-B6BFA0A55890}" sibTransId="{212CBB81-27CB-4756-8008-2A2DB4BC5D9E}"/>
    <dgm:cxn modelId="{17672A4A-F4D1-423A-8C69-A154B3115512}" srcId="{DC957D03-45D9-4A0E-83A5-6D51A1F427D8}" destId="{D0924E7E-E005-41B1-969F-E4BD667F7648}" srcOrd="0" destOrd="0" parTransId="{815C2566-8DB8-4C8E-9B2F-14CDEF7455F3}" sibTransId="{20DFE211-92DF-48F1-83BB-39D9150D417D}"/>
    <dgm:cxn modelId="{8FF17750-9EB0-4A47-A4FA-311954C97B3C}" srcId="{E8A85B63-005C-4FF6-AB19-B98955FCB18D}" destId="{DC957D03-45D9-4A0E-83A5-6D51A1F427D8}" srcOrd="3" destOrd="0" parTransId="{EC2BFDF0-0C7D-400A-B80E-2FF58C3DD9B2}" sibTransId="{AA987D4B-59F8-4943-B861-C487013F6033}"/>
    <dgm:cxn modelId="{5900D779-67D2-4197-931D-7EC7015A3FCA}" type="presOf" srcId="{DC957D03-45D9-4A0E-83A5-6D51A1F427D8}" destId="{1B2799ED-6F9A-4BFC-AE99-873EBE9AFA4C}" srcOrd="0" destOrd="0" presId="urn:microsoft.com/office/officeart/2005/8/layout/vList2"/>
    <dgm:cxn modelId="{FEBB7B8C-B607-47D5-8F65-966650E492E6}" type="presOf" srcId="{A400A249-C917-4B4E-B323-D4472EF900E7}" destId="{200CC858-5760-454A-9700-DD16D2589B08}" srcOrd="0" destOrd="1" presId="urn:microsoft.com/office/officeart/2005/8/layout/vList2"/>
    <dgm:cxn modelId="{D0D472B1-1C76-4620-8675-24E27B99D25D}" type="presOf" srcId="{654111DB-D125-42B3-9CF1-22407F958D8E}" destId="{900D9492-730F-4E9A-9880-092B72F7DAD2}" srcOrd="0" destOrd="0" presId="urn:microsoft.com/office/officeart/2005/8/layout/vList2"/>
    <dgm:cxn modelId="{0BC07BB3-0860-4CD8-966D-F5F7AF2E5373}" type="presOf" srcId="{E8A85B63-005C-4FF6-AB19-B98955FCB18D}" destId="{B8D3A5C5-0C09-4062-9985-B71709077573}" srcOrd="0" destOrd="0" presId="urn:microsoft.com/office/officeart/2005/8/layout/vList2"/>
    <dgm:cxn modelId="{C8F840BE-A07B-4C7E-9F66-A8A8042E2601}" srcId="{E8A85B63-005C-4FF6-AB19-B98955FCB18D}" destId="{654111DB-D125-42B3-9CF1-22407F958D8E}" srcOrd="0" destOrd="0" parTransId="{C2D1A3FC-AB05-4F82-9403-19D7C7C90194}" sibTransId="{E068C709-FF59-4C0A-B755-C4DACC82458D}"/>
    <dgm:cxn modelId="{BF959CC0-5AD6-4FA8-8826-8FEF6D4D4475}" type="presOf" srcId="{F1C1C767-05A1-4E2E-A9E1-EC387B98A142}" destId="{25DE6A8F-497A-4BFB-AAC7-093B86970BCA}" srcOrd="0" destOrd="0" presId="urn:microsoft.com/office/officeart/2005/8/layout/vList2"/>
    <dgm:cxn modelId="{6880C8DA-EDEA-4402-8645-5A7EF104ECA1}" srcId="{E8A85B63-005C-4FF6-AB19-B98955FCB18D}" destId="{E4913B96-C525-425C-906E-7D35678A780D}" srcOrd="1" destOrd="0" parTransId="{5BA9AFE6-E3FB-4A3A-8108-6E157E2877A2}" sibTransId="{320E674C-BF40-45F5-B405-7E99384B37E1}"/>
    <dgm:cxn modelId="{9FAAA8E4-8B9A-4B0A-804D-08ADC0A9170D}" type="presOf" srcId="{E4913B96-C525-425C-906E-7D35678A780D}" destId="{2FF54326-C25C-4039-BE6D-A7584AAD2767}" srcOrd="0" destOrd="0" presId="urn:microsoft.com/office/officeart/2005/8/layout/vList2"/>
    <dgm:cxn modelId="{D317F9F8-3830-41CB-9B9D-DFB712634F2D}" type="presOf" srcId="{2E0DDA6D-DBA5-46D6-B88B-8E929924CB8F}" destId="{200CC858-5760-454A-9700-DD16D2589B08}" srcOrd="0" destOrd="0" presId="urn:microsoft.com/office/officeart/2005/8/layout/vList2"/>
    <dgm:cxn modelId="{BCD698FA-C6A9-4C0D-ACCD-AC7B4C551279}" type="presParOf" srcId="{B8D3A5C5-0C09-4062-9985-B71709077573}" destId="{900D9492-730F-4E9A-9880-092B72F7DAD2}" srcOrd="0" destOrd="0" presId="urn:microsoft.com/office/officeart/2005/8/layout/vList2"/>
    <dgm:cxn modelId="{29CA9D7B-A9A9-4217-B546-7E63D26FF169}" type="presParOf" srcId="{B8D3A5C5-0C09-4062-9985-B71709077573}" destId="{D0E36833-7054-4D7A-8AEC-7C96CB672122}" srcOrd="1" destOrd="0" presId="urn:microsoft.com/office/officeart/2005/8/layout/vList2"/>
    <dgm:cxn modelId="{46300F45-5F0D-4D0F-B8C8-20DB52E392F5}" type="presParOf" srcId="{B8D3A5C5-0C09-4062-9985-B71709077573}" destId="{2FF54326-C25C-4039-BE6D-A7584AAD2767}" srcOrd="2" destOrd="0" presId="urn:microsoft.com/office/officeart/2005/8/layout/vList2"/>
    <dgm:cxn modelId="{EC9A06F6-98C7-4630-8537-E9B75D215ABE}" type="presParOf" srcId="{B8D3A5C5-0C09-4062-9985-B71709077573}" destId="{47F4BA4B-0A78-4ED1-98E8-67F899A4DDB8}" srcOrd="3" destOrd="0" presId="urn:microsoft.com/office/officeart/2005/8/layout/vList2"/>
    <dgm:cxn modelId="{B6145A8D-B088-4F65-A7BA-BB9C3FA2607B}" type="presParOf" srcId="{B8D3A5C5-0C09-4062-9985-B71709077573}" destId="{25DE6A8F-497A-4BFB-AAC7-093B86970BCA}" srcOrd="4" destOrd="0" presId="urn:microsoft.com/office/officeart/2005/8/layout/vList2"/>
    <dgm:cxn modelId="{765B6B65-FA90-4558-A06B-D6A310F32C75}" type="presParOf" srcId="{B8D3A5C5-0C09-4062-9985-B71709077573}" destId="{200CC858-5760-454A-9700-DD16D2589B08}" srcOrd="5" destOrd="0" presId="urn:microsoft.com/office/officeart/2005/8/layout/vList2"/>
    <dgm:cxn modelId="{83F6629F-D67F-4828-8ACE-1AD5A20B3EB7}" type="presParOf" srcId="{B8D3A5C5-0C09-4062-9985-B71709077573}" destId="{1B2799ED-6F9A-4BFC-AE99-873EBE9AFA4C}" srcOrd="6" destOrd="0" presId="urn:microsoft.com/office/officeart/2005/8/layout/vList2"/>
    <dgm:cxn modelId="{1D3A12A5-CF11-44B5-B8F1-85A0E3FFF45A}" type="presParOf" srcId="{B8D3A5C5-0C09-4062-9985-B71709077573}" destId="{2C5CE231-B8C0-47C2-8350-82539C9463F0}" srcOrd="7"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2CD945-D2CD-4A5C-8FF9-BC98EC6BCB1B}" type="doc">
      <dgm:prSet loTypeId="urn:microsoft.com/office/officeart/2016/7/layout/ChevronBlockProcess" loCatId="process" qsTypeId="urn:microsoft.com/office/officeart/2005/8/quickstyle/simple1" qsCatId="simple" csTypeId="urn:microsoft.com/office/officeart/2005/8/colors/accent5_2" csCatId="accent5" phldr="1"/>
      <dgm:spPr/>
      <dgm:t>
        <a:bodyPr/>
        <a:lstStyle/>
        <a:p>
          <a:endParaRPr lang="en-US"/>
        </a:p>
      </dgm:t>
    </dgm:pt>
    <dgm:pt modelId="{87C8B8BC-0C31-4A29-881B-457A42D72887}">
      <dgm:prSet phldrT="[Text]"/>
      <dgm:spPr/>
      <dgm:t>
        <a:bodyPr/>
        <a:lstStyle/>
        <a:p>
          <a:r>
            <a:rPr lang="en-US" dirty="0"/>
            <a:t>Freshman &amp; Sophomore Year</a:t>
          </a:r>
        </a:p>
      </dgm:t>
    </dgm:pt>
    <dgm:pt modelId="{937B51B7-94D7-4916-A33C-85F5F62F6867}" type="parTrans" cxnId="{EE807437-CC66-4C24-B122-1DF81557B423}">
      <dgm:prSet/>
      <dgm:spPr/>
      <dgm:t>
        <a:bodyPr/>
        <a:lstStyle/>
        <a:p>
          <a:endParaRPr lang="en-US"/>
        </a:p>
      </dgm:t>
    </dgm:pt>
    <dgm:pt modelId="{09B71C60-87CD-4226-BAF8-615A2EBFE831}" type="sibTrans" cxnId="{EE807437-CC66-4C24-B122-1DF81557B423}">
      <dgm:prSet/>
      <dgm:spPr/>
      <dgm:t>
        <a:bodyPr/>
        <a:lstStyle/>
        <a:p>
          <a:endParaRPr lang="en-US"/>
        </a:p>
      </dgm:t>
    </dgm:pt>
    <dgm:pt modelId="{261B203B-8E90-4CAE-9760-5E2847B1683F}">
      <dgm:prSet/>
      <dgm:spPr/>
      <dgm:t>
        <a:bodyPr/>
        <a:lstStyle/>
        <a:p>
          <a:r>
            <a:rPr lang="en-US" dirty="0"/>
            <a:t>Learning style inventory</a:t>
          </a:r>
        </a:p>
      </dgm:t>
    </dgm:pt>
    <dgm:pt modelId="{29224715-E4C5-4D69-A1EA-C1F38334CDA4}" type="parTrans" cxnId="{685D431A-7F4B-4D25-B527-ACFBBB96EAD6}">
      <dgm:prSet/>
      <dgm:spPr/>
      <dgm:t>
        <a:bodyPr/>
        <a:lstStyle/>
        <a:p>
          <a:endParaRPr lang="en-US"/>
        </a:p>
      </dgm:t>
    </dgm:pt>
    <dgm:pt modelId="{E44CB605-F9A4-41D0-879E-CEEB176BD1EF}" type="sibTrans" cxnId="{685D431A-7F4B-4D25-B527-ACFBBB96EAD6}">
      <dgm:prSet/>
      <dgm:spPr/>
      <dgm:t>
        <a:bodyPr/>
        <a:lstStyle/>
        <a:p>
          <a:endParaRPr lang="en-US"/>
        </a:p>
      </dgm:t>
    </dgm:pt>
    <dgm:pt modelId="{AF8875DF-08F8-4F81-90BD-A06A012CAD64}">
      <dgm:prSet/>
      <dgm:spPr/>
      <dgm:t>
        <a:bodyPr/>
        <a:lstStyle/>
        <a:p>
          <a:r>
            <a:rPr lang="en-US"/>
            <a:t>Interest profile</a:t>
          </a:r>
          <a:endParaRPr lang="en-US" dirty="0"/>
        </a:p>
      </dgm:t>
    </dgm:pt>
    <dgm:pt modelId="{02D73B32-501E-4AF2-B642-ABD9BEFB2E28}" type="parTrans" cxnId="{86C012D4-57D0-4E8C-AA40-16FFAA2924A0}">
      <dgm:prSet/>
      <dgm:spPr/>
      <dgm:t>
        <a:bodyPr/>
        <a:lstStyle/>
        <a:p>
          <a:endParaRPr lang="en-US"/>
        </a:p>
      </dgm:t>
    </dgm:pt>
    <dgm:pt modelId="{F9ED831E-1468-46A4-A963-85D6C7B225F1}" type="sibTrans" cxnId="{86C012D4-57D0-4E8C-AA40-16FFAA2924A0}">
      <dgm:prSet/>
      <dgm:spPr/>
      <dgm:t>
        <a:bodyPr/>
        <a:lstStyle/>
        <a:p>
          <a:endParaRPr lang="en-US"/>
        </a:p>
      </dgm:t>
    </dgm:pt>
    <dgm:pt modelId="{3ACBFC86-5E98-427A-BCE1-737A2E18D747}">
      <dgm:prSet/>
      <dgm:spPr/>
      <dgm:t>
        <a:bodyPr/>
        <a:lstStyle/>
        <a:p>
          <a:r>
            <a:rPr lang="en-US"/>
            <a:t>Personalized Results</a:t>
          </a:r>
          <a:endParaRPr lang="en-US" dirty="0"/>
        </a:p>
      </dgm:t>
    </dgm:pt>
    <dgm:pt modelId="{C156F807-7F5F-40B7-B48A-F47F3C1BD91E}" type="parTrans" cxnId="{7FBD0B0A-F02E-49D5-879E-6C407D393342}">
      <dgm:prSet/>
      <dgm:spPr/>
      <dgm:t>
        <a:bodyPr/>
        <a:lstStyle/>
        <a:p>
          <a:endParaRPr lang="en-US"/>
        </a:p>
      </dgm:t>
    </dgm:pt>
    <dgm:pt modelId="{926B7BC5-85B0-45CD-8821-44BE1C1F3806}" type="sibTrans" cxnId="{7FBD0B0A-F02E-49D5-879E-6C407D393342}">
      <dgm:prSet/>
      <dgm:spPr/>
      <dgm:t>
        <a:bodyPr/>
        <a:lstStyle/>
        <a:p>
          <a:endParaRPr lang="en-US"/>
        </a:p>
      </dgm:t>
    </dgm:pt>
    <dgm:pt modelId="{1A49F361-B466-4858-AA91-470C15261ACC}">
      <dgm:prSet/>
      <dgm:spPr/>
      <dgm:t>
        <a:bodyPr/>
        <a:lstStyle/>
        <a:p>
          <a:r>
            <a:rPr lang="en-US"/>
            <a:t>Goal setting</a:t>
          </a:r>
          <a:endParaRPr lang="en-US" dirty="0"/>
        </a:p>
      </dgm:t>
    </dgm:pt>
    <dgm:pt modelId="{49BC104F-8EB6-4E36-B53D-AD9A13E37954}" type="parTrans" cxnId="{7F77FE83-80BC-42EF-8BDF-1F14B3AF1821}">
      <dgm:prSet/>
      <dgm:spPr/>
      <dgm:t>
        <a:bodyPr/>
        <a:lstStyle/>
        <a:p>
          <a:endParaRPr lang="en-US"/>
        </a:p>
      </dgm:t>
    </dgm:pt>
    <dgm:pt modelId="{170885F3-F076-428C-8A0C-247ED90DA411}" type="sibTrans" cxnId="{7F77FE83-80BC-42EF-8BDF-1F14B3AF1821}">
      <dgm:prSet/>
      <dgm:spPr/>
      <dgm:t>
        <a:bodyPr/>
        <a:lstStyle/>
        <a:p>
          <a:endParaRPr lang="en-US"/>
        </a:p>
      </dgm:t>
    </dgm:pt>
    <dgm:pt modelId="{C8D8CAB8-6EC5-409B-A945-1D1182684211}">
      <dgm:prSet/>
      <dgm:spPr/>
      <dgm:t>
        <a:bodyPr/>
        <a:lstStyle/>
        <a:p>
          <a:r>
            <a:rPr lang="en-US"/>
            <a:t>Resume Building</a:t>
          </a:r>
          <a:endParaRPr lang="en-US" dirty="0"/>
        </a:p>
      </dgm:t>
    </dgm:pt>
    <dgm:pt modelId="{24EDEB7C-A23B-4E5D-8995-AE1B06983B47}" type="parTrans" cxnId="{FB835D54-2711-4809-BAA9-7AA6319E1788}">
      <dgm:prSet/>
      <dgm:spPr/>
      <dgm:t>
        <a:bodyPr/>
        <a:lstStyle/>
        <a:p>
          <a:endParaRPr lang="en-US"/>
        </a:p>
      </dgm:t>
    </dgm:pt>
    <dgm:pt modelId="{813DF711-9E6A-4BA6-A237-009330225DAA}" type="sibTrans" cxnId="{FB835D54-2711-4809-BAA9-7AA6319E1788}">
      <dgm:prSet/>
      <dgm:spPr/>
      <dgm:t>
        <a:bodyPr/>
        <a:lstStyle/>
        <a:p>
          <a:endParaRPr lang="en-US"/>
        </a:p>
      </dgm:t>
    </dgm:pt>
    <dgm:pt modelId="{C0A2C2CF-90A3-488E-A6E0-8114CC9F5931}">
      <dgm:prSet/>
      <dgm:spPr/>
      <dgm:t>
        <a:bodyPr/>
        <a:lstStyle/>
        <a:p>
          <a:r>
            <a:rPr lang="en-US"/>
            <a:t>Career Research </a:t>
          </a:r>
          <a:endParaRPr lang="en-US" dirty="0"/>
        </a:p>
      </dgm:t>
    </dgm:pt>
    <dgm:pt modelId="{F2DC94E3-0BFB-47BB-A6CD-D7BD3EA0C485}" type="parTrans" cxnId="{FC1ED9EE-D162-4613-8BB7-0EC70A6A0B86}">
      <dgm:prSet/>
      <dgm:spPr/>
      <dgm:t>
        <a:bodyPr/>
        <a:lstStyle/>
        <a:p>
          <a:endParaRPr lang="en-US"/>
        </a:p>
      </dgm:t>
    </dgm:pt>
    <dgm:pt modelId="{2E67C542-AB95-46EC-A7B1-A774046681C5}" type="sibTrans" cxnId="{FC1ED9EE-D162-4613-8BB7-0EC70A6A0B86}">
      <dgm:prSet/>
      <dgm:spPr/>
      <dgm:t>
        <a:bodyPr/>
        <a:lstStyle/>
        <a:p>
          <a:endParaRPr lang="en-US"/>
        </a:p>
      </dgm:t>
    </dgm:pt>
    <dgm:pt modelId="{6F9DF2E3-81B8-44B1-AC92-F8DC3124CC47}">
      <dgm:prSet/>
      <dgm:spPr/>
      <dgm:t>
        <a:bodyPr/>
        <a:lstStyle/>
        <a:p>
          <a:r>
            <a:rPr lang="en-US"/>
            <a:t>Career/Major</a:t>
          </a:r>
          <a:endParaRPr lang="en-US" dirty="0"/>
        </a:p>
      </dgm:t>
    </dgm:pt>
    <dgm:pt modelId="{01E44DA4-B3AA-4FBF-9C4F-0B805CCC6338}" type="parTrans" cxnId="{F22D0A74-22A1-4504-9FDD-9EE3AA038E1B}">
      <dgm:prSet/>
      <dgm:spPr/>
      <dgm:t>
        <a:bodyPr/>
        <a:lstStyle/>
        <a:p>
          <a:endParaRPr lang="en-US"/>
        </a:p>
      </dgm:t>
    </dgm:pt>
    <dgm:pt modelId="{07615514-ADF5-4B85-A05A-C2EFBAB1D426}" type="sibTrans" cxnId="{F22D0A74-22A1-4504-9FDD-9EE3AA038E1B}">
      <dgm:prSet/>
      <dgm:spPr/>
      <dgm:t>
        <a:bodyPr/>
        <a:lstStyle/>
        <a:p>
          <a:endParaRPr lang="en-US"/>
        </a:p>
      </dgm:t>
    </dgm:pt>
    <dgm:pt modelId="{18995534-A597-4ED6-BBB6-BFED397B54D1}">
      <dgm:prSet/>
      <dgm:spPr/>
      <dgm:t>
        <a:bodyPr/>
        <a:lstStyle/>
        <a:p>
          <a:pPr>
            <a:buChar char="•"/>
          </a:pPr>
          <a:r>
            <a:rPr lang="en-US"/>
            <a:t>Junior &amp; Senior Year​</a:t>
          </a:r>
        </a:p>
      </dgm:t>
    </dgm:pt>
    <dgm:pt modelId="{0A2409ED-342C-40C1-B538-7A2C057ED18C}" type="parTrans" cxnId="{5E27C8B1-A460-4080-8873-63908821E301}">
      <dgm:prSet/>
      <dgm:spPr/>
      <dgm:t>
        <a:bodyPr/>
        <a:lstStyle/>
        <a:p>
          <a:endParaRPr lang="en-US"/>
        </a:p>
      </dgm:t>
    </dgm:pt>
    <dgm:pt modelId="{5E31E4A5-0C3A-4EFC-989C-62A2A01C1647}" type="sibTrans" cxnId="{5E27C8B1-A460-4080-8873-63908821E301}">
      <dgm:prSet/>
      <dgm:spPr/>
      <dgm:t>
        <a:bodyPr/>
        <a:lstStyle/>
        <a:p>
          <a:endParaRPr lang="en-US"/>
        </a:p>
      </dgm:t>
    </dgm:pt>
    <dgm:pt modelId="{09619AB3-B02A-4E9F-BD9B-3706B7E0628C}">
      <dgm:prSet/>
      <dgm:spPr/>
      <dgm:t>
        <a:bodyPr/>
        <a:lstStyle/>
        <a:p>
          <a:r>
            <a:rPr lang="en-US"/>
            <a:t>College Research</a:t>
          </a:r>
        </a:p>
      </dgm:t>
    </dgm:pt>
    <dgm:pt modelId="{2C70EB68-80F8-4B74-93ED-455EB492C8E4}" type="parTrans" cxnId="{7CF09827-15C6-46B9-A8EF-1898E1270430}">
      <dgm:prSet/>
      <dgm:spPr/>
      <dgm:t>
        <a:bodyPr/>
        <a:lstStyle/>
        <a:p>
          <a:endParaRPr lang="en-US"/>
        </a:p>
      </dgm:t>
    </dgm:pt>
    <dgm:pt modelId="{2630029B-EB06-407A-8455-988A4532E4E3}" type="sibTrans" cxnId="{7CF09827-15C6-46B9-A8EF-1898E1270430}">
      <dgm:prSet/>
      <dgm:spPr/>
      <dgm:t>
        <a:bodyPr/>
        <a:lstStyle/>
        <a:p>
          <a:endParaRPr lang="en-US"/>
        </a:p>
      </dgm:t>
    </dgm:pt>
    <dgm:pt modelId="{1D4CEF9D-3C2C-474B-A503-3AD936F9507D}">
      <dgm:prSet/>
      <dgm:spPr/>
      <dgm:t>
        <a:bodyPr/>
        <a:lstStyle/>
        <a:p>
          <a:r>
            <a:rPr lang="en-US"/>
            <a:t>Career/Major</a:t>
          </a:r>
        </a:p>
      </dgm:t>
    </dgm:pt>
    <dgm:pt modelId="{155754BB-8D73-48B3-9982-16C5B804EB11}" type="parTrans" cxnId="{810C3A8E-25C3-4C2B-9109-6E35C2D7A4A7}">
      <dgm:prSet/>
      <dgm:spPr/>
      <dgm:t>
        <a:bodyPr/>
        <a:lstStyle/>
        <a:p>
          <a:endParaRPr lang="en-US"/>
        </a:p>
      </dgm:t>
    </dgm:pt>
    <dgm:pt modelId="{696A4A0C-E8D9-4AC7-B5FC-4165128036FF}" type="sibTrans" cxnId="{810C3A8E-25C3-4C2B-9109-6E35C2D7A4A7}">
      <dgm:prSet/>
      <dgm:spPr/>
      <dgm:t>
        <a:bodyPr/>
        <a:lstStyle/>
        <a:p>
          <a:endParaRPr lang="en-US"/>
        </a:p>
      </dgm:t>
    </dgm:pt>
    <dgm:pt modelId="{0A8FC4D9-5B5B-47FC-A7A3-9F7E64AC8773}">
      <dgm:prSet/>
      <dgm:spPr/>
      <dgm:t>
        <a:bodyPr/>
        <a:lstStyle/>
        <a:p>
          <a:r>
            <a:rPr lang="en-US"/>
            <a:t>Finding your college fit</a:t>
          </a:r>
        </a:p>
      </dgm:t>
    </dgm:pt>
    <dgm:pt modelId="{C446A676-26E5-4D99-8FBA-B4A21F27D4E0}" type="parTrans" cxnId="{E6E0BF18-D842-4D7F-8C65-D3D0E58F53DE}">
      <dgm:prSet/>
      <dgm:spPr/>
      <dgm:t>
        <a:bodyPr/>
        <a:lstStyle/>
        <a:p>
          <a:endParaRPr lang="en-US"/>
        </a:p>
      </dgm:t>
    </dgm:pt>
    <dgm:pt modelId="{E2214284-CC3C-4076-955E-AA1C330C0FA6}" type="sibTrans" cxnId="{E6E0BF18-D842-4D7F-8C65-D3D0E58F53DE}">
      <dgm:prSet/>
      <dgm:spPr/>
      <dgm:t>
        <a:bodyPr/>
        <a:lstStyle/>
        <a:p>
          <a:endParaRPr lang="en-US"/>
        </a:p>
      </dgm:t>
    </dgm:pt>
    <dgm:pt modelId="{15CB1BB8-D010-4204-BE78-43E14DB28176}">
      <dgm:prSet/>
      <dgm:spPr/>
      <dgm:t>
        <a:bodyPr/>
        <a:lstStyle/>
        <a:p>
          <a:r>
            <a:rPr lang="en-US"/>
            <a:t>Scholarship Search​</a:t>
          </a:r>
        </a:p>
      </dgm:t>
    </dgm:pt>
    <dgm:pt modelId="{7D72D1D5-1E88-415F-9FB2-BD5F6EAD6071}" type="parTrans" cxnId="{49AF8EE7-EE77-4A92-B0BD-448DBF195F52}">
      <dgm:prSet/>
      <dgm:spPr/>
      <dgm:t>
        <a:bodyPr/>
        <a:lstStyle/>
        <a:p>
          <a:endParaRPr lang="en-US"/>
        </a:p>
      </dgm:t>
    </dgm:pt>
    <dgm:pt modelId="{01D77B25-CF71-48E3-AEE8-D30AB051C0C4}" type="sibTrans" cxnId="{49AF8EE7-EE77-4A92-B0BD-448DBF195F52}">
      <dgm:prSet/>
      <dgm:spPr/>
      <dgm:t>
        <a:bodyPr/>
        <a:lstStyle/>
        <a:p>
          <a:endParaRPr lang="en-US"/>
        </a:p>
      </dgm:t>
    </dgm:pt>
    <dgm:pt modelId="{84B70BE1-6C02-41E4-8F1E-96063FACE874}">
      <dgm:prSet/>
      <dgm:spPr/>
      <dgm:t>
        <a:bodyPr/>
        <a:lstStyle/>
        <a:p>
          <a:r>
            <a:rPr lang="en-US"/>
            <a:t>College Application management</a:t>
          </a:r>
        </a:p>
      </dgm:t>
    </dgm:pt>
    <dgm:pt modelId="{D3ABB6AF-E61F-4A9A-B423-F6D6D3F483DC}" type="parTrans" cxnId="{9FEB1C1F-C48F-41FB-96C8-74F8E1810995}">
      <dgm:prSet/>
      <dgm:spPr/>
      <dgm:t>
        <a:bodyPr/>
        <a:lstStyle/>
        <a:p>
          <a:endParaRPr lang="en-US"/>
        </a:p>
      </dgm:t>
    </dgm:pt>
    <dgm:pt modelId="{66F66B72-F5F4-4B02-9607-32E37C4ED4B4}" type="sibTrans" cxnId="{9FEB1C1F-C48F-41FB-96C8-74F8E1810995}">
      <dgm:prSet/>
      <dgm:spPr/>
      <dgm:t>
        <a:bodyPr/>
        <a:lstStyle/>
        <a:p>
          <a:endParaRPr lang="en-US"/>
        </a:p>
      </dgm:t>
    </dgm:pt>
    <dgm:pt modelId="{CB6B7594-133F-4BA0-A42F-50FCFFC2B110}">
      <dgm:prSet/>
      <dgm:spPr/>
      <dgm:t>
        <a:bodyPr/>
        <a:lstStyle/>
        <a:p>
          <a:r>
            <a:rPr lang="en-US"/>
            <a:t>Transcripts</a:t>
          </a:r>
        </a:p>
      </dgm:t>
    </dgm:pt>
    <dgm:pt modelId="{9FB48DB3-96F3-49BC-AF87-451B4754FABA}" type="parTrans" cxnId="{51B87DFD-A58F-4EA1-AF9E-0C144E9DC9C9}">
      <dgm:prSet/>
      <dgm:spPr/>
      <dgm:t>
        <a:bodyPr/>
        <a:lstStyle/>
        <a:p>
          <a:endParaRPr lang="en-US"/>
        </a:p>
      </dgm:t>
    </dgm:pt>
    <dgm:pt modelId="{2E342D83-363B-4577-ADDE-6B7AF60892E6}" type="sibTrans" cxnId="{51B87DFD-A58F-4EA1-AF9E-0C144E9DC9C9}">
      <dgm:prSet/>
      <dgm:spPr/>
      <dgm:t>
        <a:bodyPr/>
        <a:lstStyle/>
        <a:p>
          <a:endParaRPr lang="en-US"/>
        </a:p>
      </dgm:t>
    </dgm:pt>
    <dgm:pt modelId="{6036C209-D368-4D59-B28A-306CC958446B}">
      <dgm:prSet/>
      <dgm:spPr/>
      <dgm:t>
        <a:bodyPr/>
        <a:lstStyle/>
        <a:p>
          <a:r>
            <a:rPr lang="en-US"/>
            <a:t>Letters of Recommendation</a:t>
          </a:r>
        </a:p>
      </dgm:t>
    </dgm:pt>
    <dgm:pt modelId="{1C0BF068-16FA-4A02-9432-1FCD95BE847B}" type="parTrans" cxnId="{51292957-FAEC-4B1D-B643-03D551BAA7C2}">
      <dgm:prSet/>
      <dgm:spPr/>
      <dgm:t>
        <a:bodyPr/>
        <a:lstStyle/>
        <a:p>
          <a:endParaRPr lang="en-US"/>
        </a:p>
      </dgm:t>
    </dgm:pt>
    <dgm:pt modelId="{7F58FED5-268C-4CD5-9800-1FE75CCBE945}" type="sibTrans" cxnId="{51292957-FAEC-4B1D-B643-03D551BAA7C2}">
      <dgm:prSet/>
      <dgm:spPr/>
      <dgm:t>
        <a:bodyPr/>
        <a:lstStyle/>
        <a:p>
          <a:endParaRPr lang="en-US"/>
        </a:p>
      </dgm:t>
    </dgm:pt>
    <dgm:pt modelId="{9D9DA122-C7A4-44D3-B9F1-A8484AEAB329}" type="pres">
      <dgm:prSet presAssocID="{012CD945-D2CD-4A5C-8FF9-BC98EC6BCB1B}" presName="Name0" presStyleCnt="0">
        <dgm:presLayoutVars>
          <dgm:dir/>
          <dgm:animLvl val="lvl"/>
          <dgm:resizeHandles val="exact"/>
        </dgm:presLayoutVars>
      </dgm:prSet>
      <dgm:spPr/>
    </dgm:pt>
    <dgm:pt modelId="{3F4C0E8E-00F1-49BE-9365-F2ACD5F53DB8}" type="pres">
      <dgm:prSet presAssocID="{87C8B8BC-0C31-4A29-881B-457A42D72887}" presName="composite" presStyleCnt="0"/>
      <dgm:spPr/>
    </dgm:pt>
    <dgm:pt modelId="{BC5AF98A-1D82-4FA9-9EE8-2A4177BF795B}" type="pres">
      <dgm:prSet presAssocID="{87C8B8BC-0C31-4A29-881B-457A42D72887}" presName="parTx" presStyleLbl="alignNode1" presStyleIdx="0" presStyleCnt="2">
        <dgm:presLayoutVars>
          <dgm:chMax val="0"/>
          <dgm:chPref val="0"/>
        </dgm:presLayoutVars>
      </dgm:prSet>
      <dgm:spPr/>
    </dgm:pt>
    <dgm:pt modelId="{90ED4623-E0EB-4555-AFE6-C8CB98B2B439}" type="pres">
      <dgm:prSet presAssocID="{87C8B8BC-0C31-4A29-881B-457A42D72887}" presName="desTx" presStyleLbl="alignAccFollowNode1" presStyleIdx="0" presStyleCnt="2">
        <dgm:presLayoutVars/>
      </dgm:prSet>
      <dgm:spPr/>
    </dgm:pt>
    <dgm:pt modelId="{E1866B55-0A86-402E-9B90-B7043C0B7422}" type="pres">
      <dgm:prSet presAssocID="{09B71C60-87CD-4226-BAF8-615A2EBFE831}" presName="space" presStyleCnt="0"/>
      <dgm:spPr/>
    </dgm:pt>
    <dgm:pt modelId="{B12C7AAF-0551-43FE-99F6-CCA69900DB00}" type="pres">
      <dgm:prSet presAssocID="{18995534-A597-4ED6-BBB6-BFED397B54D1}" presName="composite" presStyleCnt="0"/>
      <dgm:spPr/>
    </dgm:pt>
    <dgm:pt modelId="{8C1029A2-A0E2-416D-939A-C2D942CAE04E}" type="pres">
      <dgm:prSet presAssocID="{18995534-A597-4ED6-BBB6-BFED397B54D1}" presName="parTx" presStyleLbl="alignNode1" presStyleIdx="1" presStyleCnt="2">
        <dgm:presLayoutVars>
          <dgm:chMax val="0"/>
          <dgm:chPref val="0"/>
        </dgm:presLayoutVars>
      </dgm:prSet>
      <dgm:spPr/>
    </dgm:pt>
    <dgm:pt modelId="{D9F70B4F-8645-496E-B698-E41827ED1F1A}" type="pres">
      <dgm:prSet presAssocID="{18995534-A597-4ED6-BBB6-BFED397B54D1}" presName="desTx" presStyleLbl="alignAccFollowNode1" presStyleIdx="1" presStyleCnt="2">
        <dgm:presLayoutVars/>
      </dgm:prSet>
      <dgm:spPr/>
    </dgm:pt>
  </dgm:ptLst>
  <dgm:cxnLst>
    <dgm:cxn modelId="{7FBD0B0A-F02E-49D5-879E-6C407D393342}" srcId="{AF8875DF-08F8-4F81-90BD-A06A012CAD64}" destId="{3ACBFC86-5E98-427A-BCE1-737A2E18D747}" srcOrd="0" destOrd="0" parTransId="{C156F807-7F5F-40B7-B48A-F47F3C1BD91E}" sibTransId="{926B7BC5-85B0-45CD-8821-44BE1C1F3806}"/>
    <dgm:cxn modelId="{E6E0BF18-D842-4D7F-8C65-D3D0E58F53DE}" srcId="{09619AB3-B02A-4E9F-BD9B-3706B7E0628C}" destId="{0A8FC4D9-5B5B-47FC-A7A3-9F7E64AC8773}" srcOrd="1" destOrd="0" parTransId="{C446A676-26E5-4D99-8FBA-B4A21F27D4E0}" sibTransId="{E2214284-CC3C-4076-955E-AA1C330C0FA6}"/>
    <dgm:cxn modelId="{685D431A-7F4B-4D25-B527-ACFBBB96EAD6}" srcId="{87C8B8BC-0C31-4A29-881B-457A42D72887}" destId="{261B203B-8E90-4CAE-9760-5E2847B1683F}" srcOrd="0" destOrd="0" parTransId="{29224715-E4C5-4D69-A1EA-C1F38334CDA4}" sibTransId="{E44CB605-F9A4-41D0-879E-CEEB176BD1EF}"/>
    <dgm:cxn modelId="{D365F91A-DFC5-4002-B2E3-4EE4ED5A4BE2}" type="presOf" srcId="{261B203B-8E90-4CAE-9760-5E2847B1683F}" destId="{90ED4623-E0EB-4555-AFE6-C8CB98B2B439}" srcOrd="0" destOrd="0" presId="urn:microsoft.com/office/officeart/2016/7/layout/ChevronBlockProcess"/>
    <dgm:cxn modelId="{9FEB1C1F-C48F-41FB-96C8-74F8E1810995}" srcId="{18995534-A597-4ED6-BBB6-BFED397B54D1}" destId="{84B70BE1-6C02-41E4-8F1E-96063FACE874}" srcOrd="2" destOrd="0" parTransId="{D3ABB6AF-E61F-4A9A-B423-F6D6D3F483DC}" sibTransId="{66F66B72-F5F4-4B02-9607-32E37C4ED4B4}"/>
    <dgm:cxn modelId="{7CF09827-15C6-46B9-A8EF-1898E1270430}" srcId="{18995534-A597-4ED6-BBB6-BFED397B54D1}" destId="{09619AB3-B02A-4E9F-BD9B-3706B7E0628C}" srcOrd="0" destOrd="0" parTransId="{2C70EB68-80F8-4B74-93ED-455EB492C8E4}" sibTransId="{2630029B-EB06-407A-8455-988A4532E4E3}"/>
    <dgm:cxn modelId="{3187B72A-668C-4BDF-9E42-15D4E39D4E78}" type="presOf" srcId="{1A49F361-B466-4858-AA91-470C15261ACC}" destId="{90ED4623-E0EB-4555-AFE6-C8CB98B2B439}" srcOrd="0" destOrd="3" presId="urn:microsoft.com/office/officeart/2016/7/layout/ChevronBlockProcess"/>
    <dgm:cxn modelId="{EE807437-CC66-4C24-B122-1DF81557B423}" srcId="{012CD945-D2CD-4A5C-8FF9-BC98EC6BCB1B}" destId="{87C8B8BC-0C31-4A29-881B-457A42D72887}" srcOrd="0" destOrd="0" parTransId="{937B51B7-94D7-4916-A33C-85F5F62F6867}" sibTransId="{09B71C60-87CD-4226-BAF8-615A2EBFE831}"/>
    <dgm:cxn modelId="{6F5D733A-74E6-4DE9-AC0A-D28BEC92C7FE}" type="presOf" srcId="{84B70BE1-6C02-41E4-8F1E-96063FACE874}" destId="{D9F70B4F-8645-496E-B698-E41827ED1F1A}" srcOrd="0" destOrd="4" presId="urn:microsoft.com/office/officeart/2016/7/layout/ChevronBlockProcess"/>
    <dgm:cxn modelId="{AE5FA53C-7105-4A14-A0D7-424F7DF1D87B}" type="presOf" srcId="{012CD945-D2CD-4A5C-8FF9-BC98EC6BCB1B}" destId="{9D9DA122-C7A4-44D3-B9F1-A8484AEAB329}" srcOrd="0" destOrd="0" presId="urn:microsoft.com/office/officeart/2016/7/layout/ChevronBlockProcess"/>
    <dgm:cxn modelId="{0376883E-AABD-4FA7-A4ED-E192EBCB4051}" type="presOf" srcId="{09619AB3-B02A-4E9F-BD9B-3706B7E0628C}" destId="{D9F70B4F-8645-496E-B698-E41827ED1F1A}" srcOrd="0" destOrd="0" presId="urn:microsoft.com/office/officeart/2016/7/layout/ChevronBlockProcess"/>
    <dgm:cxn modelId="{27DA6440-DB8B-42BB-A820-41243C7C93D0}" type="presOf" srcId="{3ACBFC86-5E98-427A-BCE1-737A2E18D747}" destId="{90ED4623-E0EB-4555-AFE6-C8CB98B2B439}" srcOrd="0" destOrd="2" presId="urn:microsoft.com/office/officeart/2016/7/layout/ChevronBlockProcess"/>
    <dgm:cxn modelId="{919BF061-088F-469B-B9FA-EBBB666C4C81}" type="presOf" srcId="{1D4CEF9D-3C2C-474B-A503-3AD936F9507D}" destId="{D9F70B4F-8645-496E-B698-E41827ED1F1A}" srcOrd="0" destOrd="1" presId="urn:microsoft.com/office/officeart/2016/7/layout/ChevronBlockProcess"/>
    <dgm:cxn modelId="{2A158B43-BDF3-431E-A4A8-5BE345039D14}" type="presOf" srcId="{18995534-A597-4ED6-BBB6-BFED397B54D1}" destId="{8C1029A2-A0E2-416D-939A-C2D942CAE04E}" srcOrd="0" destOrd="0" presId="urn:microsoft.com/office/officeart/2016/7/layout/ChevronBlockProcess"/>
    <dgm:cxn modelId="{F22D0A74-22A1-4504-9FDD-9EE3AA038E1B}" srcId="{C0A2C2CF-90A3-488E-A6E0-8114CC9F5931}" destId="{6F9DF2E3-81B8-44B1-AC92-F8DC3124CC47}" srcOrd="0" destOrd="0" parTransId="{01E44DA4-B3AA-4FBF-9C4F-0B805CCC6338}" sibTransId="{07615514-ADF5-4B85-A05A-C2EFBAB1D426}"/>
    <dgm:cxn modelId="{FB835D54-2711-4809-BAA9-7AA6319E1788}" srcId="{87C8B8BC-0C31-4A29-881B-457A42D72887}" destId="{C8D8CAB8-6EC5-409B-A945-1D1182684211}" srcOrd="3" destOrd="0" parTransId="{24EDEB7C-A23B-4E5D-8995-AE1B06983B47}" sibTransId="{813DF711-9E6A-4BA6-A237-009330225DAA}"/>
    <dgm:cxn modelId="{51292957-FAEC-4B1D-B643-03D551BAA7C2}" srcId="{84B70BE1-6C02-41E4-8F1E-96063FACE874}" destId="{6036C209-D368-4D59-B28A-306CC958446B}" srcOrd="1" destOrd="0" parTransId="{1C0BF068-16FA-4A02-9432-1FCD95BE847B}" sibTransId="{7F58FED5-268C-4CD5-9800-1FE75CCBE945}"/>
    <dgm:cxn modelId="{C64DE258-9629-4A68-98A1-C827FB7360FA}" type="presOf" srcId="{C0A2C2CF-90A3-488E-A6E0-8114CC9F5931}" destId="{90ED4623-E0EB-4555-AFE6-C8CB98B2B439}" srcOrd="0" destOrd="5" presId="urn:microsoft.com/office/officeart/2016/7/layout/ChevronBlockProcess"/>
    <dgm:cxn modelId="{7F77FE83-80BC-42EF-8BDF-1F14B3AF1821}" srcId="{87C8B8BC-0C31-4A29-881B-457A42D72887}" destId="{1A49F361-B466-4858-AA91-470C15261ACC}" srcOrd="2" destOrd="0" parTransId="{49BC104F-8EB6-4E36-B53D-AD9A13E37954}" sibTransId="{170885F3-F076-428C-8A0C-247ED90DA411}"/>
    <dgm:cxn modelId="{0A042384-795C-472D-B8AD-072BB2B4927E}" type="presOf" srcId="{87C8B8BC-0C31-4A29-881B-457A42D72887}" destId="{BC5AF98A-1D82-4FA9-9EE8-2A4177BF795B}" srcOrd="0" destOrd="0" presId="urn:microsoft.com/office/officeart/2016/7/layout/ChevronBlockProcess"/>
    <dgm:cxn modelId="{810C3A8E-25C3-4C2B-9109-6E35C2D7A4A7}" srcId="{09619AB3-B02A-4E9F-BD9B-3706B7E0628C}" destId="{1D4CEF9D-3C2C-474B-A503-3AD936F9507D}" srcOrd="0" destOrd="0" parTransId="{155754BB-8D73-48B3-9982-16C5B804EB11}" sibTransId="{696A4A0C-E8D9-4AC7-B5FC-4165128036FF}"/>
    <dgm:cxn modelId="{D7DC28B1-A7B8-4A54-BB7C-F9457796F434}" type="presOf" srcId="{0A8FC4D9-5B5B-47FC-A7A3-9F7E64AC8773}" destId="{D9F70B4F-8645-496E-B698-E41827ED1F1A}" srcOrd="0" destOrd="2" presId="urn:microsoft.com/office/officeart/2016/7/layout/ChevronBlockProcess"/>
    <dgm:cxn modelId="{5E27C8B1-A460-4080-8873-63908821E301}" srcId="{012CD945-D2CD-4A5C-8FF9-BC98EC6BCB1B}" destId="{18995534-A597-4ED6-BBB6-BFED397B54D1}" srcOrd="1" destOrd="0" parTransId="{0A2409ED-342C-40C1-B538-7A2C057ED18C}" sibTransId="{5E31E4A5-0C3A-4EFC-989C-62A2A01C1647}"/>
    <dgm:cxn modelId="{692A6BB4-52C0-458A-9D45-113C18F8EE85}" type="presOf" srcId="{AF8875DF-08F8-4F81-90BD-A06A012CAD64}" destId="{90ED4623-E0EB-4555-AFE6-C8CB98B2B439}" srcOrd="0" destOrd="1" presId="urn:microsoft.com/office/officeart/2016/7/layout/ChevronBlockProcess"/>
    <dgm:cxn modelId="{152F41C4-095B-4C25-B9D0-FBEBFDD32A84}" type="presOf" srcId="{CB6B7594-133F-4BA0-A42F-50FCFFC2B110}" destId="{D9F70B4F-8645-496E-B698-E41827ED1F1A}" srcOrd="0" destOrd="5" presId="urn:microsoft.com/office/officeart/2016/7/layout/ChevronBlockProcess"/>
    <dgm:cxn modelId="{D13E71CE-B8F1-4FB4-9258-A9441D3C6A05}" type="presOf" srcId="{6F9DF2E3-81B8-44B1-AC92-F8DC3124CC47}" destId="{90ED4623-E0EB-4555-AFE6-C8CB98B2B439}" srcOrd="0" destOrd="6" presId="urn:microsoft.com/office/officeart/2016/7/layout/ChevronBlockProcess"/>
    <dgm:cxn modelId="{32E429D2-DF52-44D7-BF97-75EB46F27F19}" type="presOf" srcId="{6036C209-D368-4D59-B28A-306CC958446B}" destId="{D9F70B4F-8645-496E-B698-E41827ED1F1A}" srcOrd="0" destOrd="6" presId="urn:microsoft.com/office/officeart/2016/7/layout/ChevronBlockProcess"/>
    <dgm:cxn modelId="{86C012D4-57D0-4E8C-AA40-16FFAA2924A0}" srcId="{87C8B8BC-0C31-4A29-881B-457A42D72887}" destId="{AF8875DF-08F8-4F81-90BD-A06A012CAD64}" srcOrd="1" destOrd="0" parTransId="{02D73B32-501E-4AF2-B642-ABD9BEFB2E28}" sibTransId="{F9ED831E-1468-46A4-A963-85D6C7B225F1}"/>
    <dgm:cxn modelId="{1BF555DD-F9ED-4B9B-A344-6C11E4C2C32C}" type="presOf" srcId="{15CB1BB8-D010-4204-BE78-43E14DB28176}" destId="{D9F70B4F-8645-496E-B698-E41827ED1F1A}" srcOrd="0" destOrd="3" presId="urn:microsoft.com/office/officeart/2016/7/layout/ChevronBlockProcess"/>
    <dgm:cxn modelId="{49AF8EE7-EE77-4A92-B0BD-448DBF195F52}" srcId="{18995534-A597-4ED6-BBB6-BFED397B54D1}" destId="{15CB1BB8-D010-4204-BE78-43E14DB28176}" srcOrd="1" destOrd="0" parTransId="{7D72D1D5-1E88-415F-9FB2-BD5F6EAD6071}" sibTransId="{01D77B25-CF71-48E3-AEE8-D30AB051C0C4}"/>
    <dgm:cxn modelId="{FC1ED9EE-D162-4613-8BB7-0EC70A6A0B86}" srcId="{87C8B8BC-0C31-4A29-881B-457A42D72887}" destId="{C0A2C2CF-90A3-488E-A6E0-8114CC9F5931}" srcOrd="4" destOrd="0" parTransId="{F2DC94E3-0BFB-47BB-A6CD-D7BD3EA0C485}" sibTransId="{2E67C542-AB95-46EC-A7B1-A774046681C5}"/>
    <dgm:cxn modelId="{C29E55F5-6368-4CA9-8CC3-CC0BA3D65059}" type="presOf" srcId="{C8D8CAB8-6EC5-409B-A945-1D1182684211}" destId="{90ED4623-E0EB-4555-AFE6-C8CB98B2B439}" srcOrd="0" destOrd="4" presId="urn:microsoft.com/office/officeart/2016/7/layout/ChevronBlockProcess"/>
    <dgm:cxn modelId="{51B87DFD-A58F-4EA1-AF9E-0C144E9DC9C9}" srcId="{84B70BE1-6C02-41E4-8F1E-96063FACE874}" destId="{CB6B7594-133F-4BA0-A42F-50FCFFC2B110}" srcOrd="0" destOrd="0" parTransId="{9FB48DB3-96F3-49BC-AF87-451B4754FABA}" sibTransId="{2E342D83-363B-4577-ADDE-6B7AF60892E6}"/>
    <dgm:cxn modelId="{EA9AD65A-24C8-4EAE-9BD8-ACD4FC823558}" type="presParOf" srcId="{9D9DA122-C7A4-44D3-B9F1-A8484AEAB329}" destId="{3F4C0E8E-00F1-49BE-9365-F2ACD5F53DB8}" srcOrd="0" destOrd="0" presId="urn:microsoft.com/office/officeart/2016/7/layout/ChevronBlockProcess"/>
    <dgm:cxn modelId="{5B9EC886-ABD5-4FE9-8263-D0E52F706CE5}" type="presParOf" srcId="{3F4C0E8E-00F1-49BE-9365-F2ACD5F53DB8}" destId="{BC5AF98A-1D82-4FA9-9EE8-2A4177BF795B}" srcOrd="0" destOrd="0" presId="urn:microsoft.com/office/officeart/2016/7/layout/ChevronBlockProcess"/>
    <dgm:cxn modelId="{0AE28CC3-FB45-43A1-A496-F55C0E7EB883}" type="presParOf" srcId="{3F4C0E8E-00F1-49BE-9365-F2ACD5F53DB8}" destId="{90ED4623-E0EB-4555-AFE6-C8CB98B2B439}" srcOrd="1" destOrd="0" presId="urn:microsoft.com/office/officeart/2016/7/layout/ChevronBlockProcess"/>
    <dgm:cxn modelId="{659E8BF1-15B9-41C5-9182-C1AEEB0DAB1F}" type="presParOf" srcId="{9D9DA122-C7A4-44D3-B9F1-A8484AEAB329}" destId="{E1866B55-0A86-402E-9B90-B7043C0B7422}" srcOrd="1" destOrd="0" presId="urn:microsoft.com/office/officeart/2016/7/layout/ChevronBlockProcess"/>
    <dgm:cxn modelId="{39D16F13-AB5B-4A21-BD4F-38D83916DE42}" type="presParOf" srcId="{9D9DA122-C7A4-44D3-B9F1-A8484AEAB329}" destId="{B12C7AAF-0551-43FE-99F6-CCA69900DB00}" srcOrd="2" destOrd="0" presId="urn:microsoft.com/office/officeart/2016/7/layout/ChevronBlockProcess"/>
    <dgm:cxn modelId="{EBCCC00C-41B0-4CF3-9C02-724B20F5A038}" type="presParOf" srcId="{B12C7AAF-0551-43FE-99F6-CCA69900DB00}" destId="{8C1029A2-A0E2-416D-939A-C2D942CAE04E}" srcOrd="0" destOrd="0" presId="urn:microsoft.com/office/officeart/2016/7/layout/ChevronBlockProcess"/>
    <dgm:cxn modelId="{FA3713FF-84D8-4441-B08A-672EE72F0244}" type="presParOf" srcId="{B12C7AAF-0551-43FE-99F6-CCA69900DB00}" destId="{D9F70B4F-8645-496E-B698-E41827ED1F1A}" srcOrd="1" destOrd="0" presId="urn:microsoft.com/office/officeart/2016/7/layout/ChevronBlock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5E1BAA4-FE8E-4B96-A209-6FED486B66B8}"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9B825BB8-1E8B-4D08-B00B-5FD46DDA41F4}">
      <dgm:prSet phldrT="[Text]"/>
      <dgm:spPr/>
      <dgm:t>
        <a:bodyPr/>
        <a:lstStyle/>
        <a:p>
          <a:r>
            <a:rPr lang="en-US" dirty="0"/>
            <a:t>Tech Express Representative </a:t>
          </a:r>
        </a:p>
      </dgm:t>
    </dgm:pt>
    <dgm:pt modelId="{39731916-A72D-4B87-8AEF-A52AAA57FEA1}" type="parTrans" cxnId="{935CA65B-88A1-457C-B57C-1A6320619E4E}">
      <dgm:prSet/>
      <dgm:spPr/>
      <dgm:t>
        <a:bodyPr/>
        <a:lstStyle/>
        <a:p>
          <a:endParaRPr lang="en-US"/>
        </a:p>
      </dgm:t>
    </dgm:pt>
    <dgm:pt modelId="{C4453C22-C71A-4967-9B4F-3096F68C681D}" type="sibTrans" cxnId="{935CA65B-88A1-457C-B57C-1A6320619E4E}">
      <dgm:prSet/>
      <dgm:spPr/>
      <dgm:t>
        <a:bodyPr/>
        <a:lstStyle/>
        <a:p>
          <a:endParaRPr lang="en-US"/>
        </a:p>
      </dgm:t>
    </dgm:pt>
    <dgm:pt modelId="{9C8F3B28-B96B-4004-BB33-702E755B424A}">
      <dgm:prSet phldrT="[Text]"/>
      <dgm:spPr/>
      <dgm:t>
        <a:bodyPr/>
        <a:lstStyle/>
        <a:p>
          <a:r>
            <a:rPr lang="en-US" dirty="0"/>
            <a:t>Valencia Transition Coach</a:t>
          </a:r>
        </a:p>
      </dgm:t>
    </dgm:pt>
    <dgm:pt modelId="{7816CCA3-04B6-438A-B8F6-A261E98C2002}" type="parTrans" cxnId="{5E7BE20D-792E-4A8D-8DCB-C8B926774E7B}">
      <dgm:prSet/>
      <dgm:spPr/>
      <dgm:t>
        <a:bodyPr/>
        <a:lstStyle/>
        <a:p>
          <a:endParaRPr lang="en-US"/>
        </a:p>
      </dgm:t>
    </dgm:pt>
    <dgm:pt modelId="{AA753A69-695B-4719-AD32-A42CFF3AFAF6}" type="sibTrans" cxnId="{5E7BE20D-792E-4A8D-8DCB-C8B926774E7B}">
      <dgm:prSet/>
      <dgm:spPr/>
      <dgm:t>
        <a:bodyPr/>
        <a:lstStyle/>
        <a:p>
          <a:endParaRPr lang="en-US"/>
        </a:p>
      </dgm:t>
    </dgm:pt>
    <dgm:pt modelId="{E0B74BF7-3732-4853-83EE-88DA1E9D3A9A}">
      <dgm:prSet/>
      <dgm:spPr/>
      <dgm:t>
        <a:bodyPr/>
        <a:lstStyle/>
        <a:p>
          <a:r>
            <a:rPr lang="en-US"/>
            <a:t>Gwen Murrell</a:t>
          </a:r>
          <a:endParaRPr lang="en-US" dirty="0"/>
        </a:p>
      </dgm:t>
    </dgm:pt>
    <dgm:pt modelId="{B09E5476-57FF-418D-93EB-269270505335}" type="parTrans" cxnId="{A911F8D5-2BDE-4627-B73D-9AE3D20EE8E1}">
      <dgm:prSet/>
      <dgm:spPr/>
      <dgm:t>
        <a:bodyPr/>
        <a:lstStyle/>
        <a:p>
          <a:endParaRPr lang="en-US"/>
        </a:p>
      </dgm:t>
    </dgm:pt>
    <dgm:pt modelId="{CFE9EBF1-FED5-49D2-980E-343C32666F08}" type="sibTrans" cxnId="{A911F8D5-2BDE-4627-B73D-9AE3D20EE8E1}">
      <dgm:prSet/>
      <dgm:spPr/>
      <dgm:t>
        <a:bodyPr/>
        <a:lstStyle/>
        <a:p>
          <a:endParaRPr lang="en-US"/>
        </a:p>
      </dgm:t>
    </dgm:pt>
    <dgm:pt modelId="{07EE5997-728D-49DD-96B4-98E3C0762F0D}">
      <dgm:prSet/>
      <dgm:spPr/>
      <dgm:t>
        <a:bodyPr/>
        <a:lstStyle/>
        <a:p>
          <a:r>
            <a:rPr lang="en-US"/>
            <a:t>Helps students that want to transfer their oTECH credits from a completed program to a corresponding AS degree</a:t>
          </a:r>
          <a:endParaRPr lang="en-US" dirty="0"/>
        </a:p>
      </dgm:t>
    </dgm:pt>
    <dgm:pt modelId="{DD6BD011-804A-4112-BC8C-FB707950D939}" type="parTrans" cxnId="{52133834-87BF-4961-907D-15923F64EEC4}">
      <dgm:prSet/>
      <dgm:spPr/>
      <dgm:t>
        <a:bodyPr/>
        <a:lstStyle/>
        <a:p>
          <a:endParaRPr lang="en-US"/>
        </a:p>
      </dgm:t>
    </dgm:pt>
    <dgm:pt modelId="{D562218E-D1D6-4AAC-A407-59D8AD75BC9D}" type="sibTrans" cxnId="{52133834-87BF-4961-907D-15923F64EEC4}">
      <dgm:prSet/>
      <dgm:spPr/>
      <dgm:t>
        <a:bodyPr/>
        <a:lstStyle/>
        <a:p>
          <a:endParaRPr lang="en-US"/>
        </a:p>
      </dgm:t>
    </dgm:pt>
    <dgm:pt modelId="{C2431963-BFAB-4364-8A7E-1E77A66ADC87}">
      <dgm:prSet/>
      <dgm:spPr/>
      <dgm:t>
        <a:bodyPr/>
        <a:lstStyle/>
        <a:p>
          <a:r>
            <a:rPr lang="en-US"/>
            <a:t>Some programs transfer up to 24 credits</a:t>
          </a:r>
          <a:endParaRPr lang="en-US" dirty="0"/>
        </a:p>
      </dgm:t>
    </dgm:pt>
    <dgm:pt modelId="{754DEE37-2F3B-4E4A-990A-4B0DD26F12AB}" type="parTrans" cxnId="{0329813C-96E2-498C-B6D1-0EA5217D5232}">
      <dgm:prSet/>
      <dgm:spPr/>
      <dgm:t>
        <a:bodyPr/>
        <a:lstStyle/>
        <a:p>
          <a:endParaRPr lang="en-US"/>
        </a:p>
      </dgm:t>
    </dgm:pt>
    <dgm:pt modelId="{1EF5D773-AED6-4853-B2B9-3B1E78668AF9}" type="sibTrans" cxnId="{0329813C-96E2-498C-B6D1-0EA5217D5232}">
      <dgm:prSet/>
      <dgm:spPr/>
      <dgm:t>
        <a:bodyPr/>
        <a:lstStyle/>
        <a:p>
          <a:endParaRPr lang="en-US"/>
        </a:p>
      </dgm:t>
    </dgm:pt>
    <dgm:pt modelId="{74CA0894-AE3F-4C01-9485-00E181D47F7C}">
      <dgm:prSet/>
      <dgm:spPr/>
      <dgm:t>
        <a:bodyPr/>
        <a:lstStyle/>
        <a:p>
          <a:r>
            <a:rPr lang="en-US"/>
            <a:t>Pathway opportunities </a:t>
          </a:r>
          <a:endParaRPr lang="en-US" dirty="0"/>
        </a:p>
      </dgm:t>
    </dgm:pt>
    <dgm:pt modelId="{B08A98DD-6E6C-4A5E-882A-707A599199BF}" type="parTrans" cxnId="{6CA6EFE3-3640-4BFF-B8D1-83B09888D777}">
      <dgm:prSet/>
      <dgm:spPr/>
      <dgm:t>
        <a:bodyPr/>
        <a:lstStyle/>
        <a:p>
          <a:endParaRPr lang="en-US"/>
        </a:p>
      </dgm:t>
    </dgm:pt>
    <dgm:pt modelId="{663E8E86-C450-49DF-B570-F9385C31DE0C}" type="sibTrans" cxnId="{6CA6EFE3-3640-4BFF-B8D1-83B09888D777}">
      <dgm:prSet/>
      <dgm:spPr/>
      <dgm:t>
        <a:bodyPr/>
        <a:lstStyle/>
        <a:p>
          <a:endParaRPr lang="en-US"/>
        </a:p>
      </dgm:t>
    </dgm:pt>
    <dgm:pt modelId="{E3A2D493-60BC-44E7-8BF9-36884CE8DB34}">
      <dgm:prSet/>
      <dgm:spPr/>
      <dgm:t>
        <a:bodyPr/>
        <a:lstStyle/>
        <a:p>
          <a:r>
            <a:rPr lang="en-US"/>
            <a:t>Zoraida Santos</a:t>
          </a:r>
          <a:endParaRPr lang="en-US" dirty="0"/>
        </a:p>
      </dgm:t>
    </dgm:pt>
    <dgm:pt modelId="{145825F4-A516-4240-B074-DAD80E37ED23}" type="parTrans" cxnId="{8C389B06-1AF8-449E-8C99-C3963972D165}">
      <dgm:prSet/>
      <dgm:spPr/>
      <dgm:t>
        <a:bodyPr/>
        <a:lstStyle/>
        <a:p>
          <a:endParaRPr lang="en-US"/>
        </a:p>
      </dgm:t>
    </dgm:pt>
    <dgm:pt modelId="{FFBFB496-AD28-4876-914B-10706FFD7DA0}" type="sibTrans" cxnId="{8C389B06-1AF8-449E-8C99-C3963972D165}">
      <dgm:prSet/>
      <dgm:spPr/>
      <dgm:t>
        <a:bodyPr/>
        <a:lstStyle/>
        <a:p>
          <a:endParaRPr lang="en-US"/>
        </a:p>
      </dgm:t>
    </dgm:pt>
    <dgm:pt modelId="{869C74D3-62FC-440A-AAD8-9AC21C352F2D}">
      <dgm:prSet/>
      <dgm:spPr/>
      <dgm:t>
        <a:bodyPr/>
        <a:lstStyle/>
        <a:p>
          <a:r>
            <a:rPr lang="en-US"/>
            <a:t>Helps students with transfer process  from Dual Enrollment to degree seeking status during senior year</a:t>
          </a:r>
          <a:endParaRPr lang="en-US" dirty="0"/>
        </a:p>
      </dgm:t>
    </dgm:pt>
    <dgm:pt modelId="{C5BCC563-5028-42D1-9D05-0DADBA8CD593}" type="parTrans" cxnId="{62E7F05F-7450-461A-A622-05A09B2279C4}">
      <dgm:prSet/>
      <dgm:spPr/>
      <dgm:t>
        <a:bodyPr/>
        <a:lstStyle/>
        <a:p>
          <a:endParaRPr lang="en-US"/>
        </a:p>
      </dgm:t>
    </dgm:pt>
    <dgm:pt modelId="{5399E321-2C76-4619-AB11-D8EDF61BE2BC}" type="sibTrans" cxnId="{62E7F05F-7450-461A-A622-05A09B2279C4}">
      <dgm:prSet/>
      <dgm:spPr/>
      <dgm:t>
        <a:bodyPr/>
        <a:lstStyle/>
        <a:p>
          <a:endParaRPr lang="en-US"/>
        </a:p>
      </dgm:t>
    </dgm:pt>
    <dgm:pt modelId="{DC839DBA-8DD8-42D0-A3BC-10166AD9B2D1}">
      <dgm:prSet/>
      <dgm:spPr/>
      <dgm:t>
        <a:bodyPr/>
        <a:lstStyle/>
        <a:p>
          <a:r>
            <a:rPr lang="en-US"/>
            <a:t>Helps with applications to Valencia College and DE in general</a:t>
          </a:r>
          <a:endParaRPr lang="en-US" dirty="0"/>
        </a:p>
      </dgm:t>
    </dgm:pt>
    <dgm:pt modelId="{07068643-B376-4C17-BA2B-1A900B428B02}" type="parTrans" cxnId="{6ECF4882-36CC-47E2-BBF1-8B4F7CCCE531}">
      <dgm:prSet/>
      <dgm:spPr/>
      <dgm:t>
        <a:bodyPr/>
        <a:lstStyle/>
        <a:p>
          <a:endParaRPr lang="en-US"/>
        </a:p>
      </dgm:t>
    </dgm:pt>
    <dgm:pt modelId="{84A7F450-F898-436E-A033-2CBFF47A2EA4}" type="sibTrans" cxnId="{6ECF4882-36CC-47E2-BBF1-8B4F7CCCE531}">
      <dgm:prSet/>
      <dgm:spPr/>
      <dgm:t>
        <a:bodyPr/>
        <a:lstStyle/>
        <a:p>
          <a:endParaRPr lang="en-US"/>
        </a:p>
      </dgm:t>
    </dgm:pt>
    <dgm:pt modelId="{CB0F3981-AFA5-4792-B91F-E19F05B4F897}">
      <dgm:prSet/>
      <dgm:spPr/>
      <dgm:t>
        <a:bodyPr/>
        <a:lstStyle/>
        <a:p>
          <a:r>
            <a:rPr lang="en-US" dirty="0"/>
            <a:t>FAFSA Help for Families</a:t>
          </a:r>
        </a:p>
      </dgm:t>
    </dgm:pt>
    <dgm:pt modelId="{8918D237-E251-4D0B-B72A-06BCEF88899D}" type="parTrans" cxnId="{3E098621-6D0E-41C9-862B-266AF5D2F3DD}">
      <dgm:prSet/>
      <dgm:spPr/>
      <dgm:t>
        <a:bodyPr/>
        <a:lstStyle/>
        <a:p>
          <a:endParaRPr lang="en-US"/>
        </a:p>
      </dgm:t>
    </dgm:pt>
    <dgm:pt modelId="{4704DDE4-6BF6-4567-91B0-823677B87FF4}" type="sibTrans" cxnId="{3E098621-6D0E-41C9-862B-266AF5D2F3DD}">
      <dgm:prSet/>
      <dgm:spPr/>
      <dgm:t>
        <a:bodyPr/>
        <a:lstStyle/>
        <a:p>
          <a:endParaRPr lang="en-US"/>
        </a:p>
      </dgm:t>
    </dgm:pt>
    <dgm:pt modelId="{493CCB04-C346-405E-879C-A585D2D48EE4}">
      <dgm:prSet/>
      <dgm:spPr/>
      <dgm:t>
        <a:bodyPr/>
        <a:lstStyle/>
        <a:p>
          <a:r>
            <a:rPr lang="en-US" dirty="0"/>
            <a:t>Educational Opportunity Center</a:t>
          </a:r>
        </a:p>
      </dgm:t>
    </dgm:pt>
    <dgm:pt modelId="{CF8B364A-F334-477C-A0A7-639CE28190AE}" type="parTrans" cxnId="{1119B76B-61A3-4B4A-BC61-02D42FBC876F}">
      <dgm:prSet/>
      <dgm:spPr/>
      <dgm:t>
        <a:bodyPr/>
        <a:lstStyle/>
        <a:p>
          <a:endParaRPr lang="en-US"/>
        </a:p>
      </dgm:t>
    </dgm:pt>
    <dgm:pt modelId="{8FA55248-613C-4AE2-A483-E6D0BC372125}" type="sibTrans" cxnId="{1119B76B-61A3-4B4A-BC61-02D42FBC876F}">
      <dgm:prSet/>
      <dgm:spPr/>
      <dgm:t>
        <a:bodyPr/>
        <a:lstStyle/>
        <a:p>
          <a:endParaRPr lang="en-US"/>
        </a:p>
      </dgm:t>
    </dgm:pt>
    <dgm:pt modelId="{1A1CA807-DC09-4AD8-AD00-4EDAFA39DB93}">
      <dgm:prSet/>
      <dgm:spPr/>
      <dgm:t>
        <a:bodyPr/>
        <a:lstStyle/>
        <a:p>
          <a:r>
            <a:rPr lang="en-US"/>
            <a:t>Start to finish</a:t>
          </a:r>
          <a:endParaRPr lang="en-US" dirty="0"/>
        </a:p>
      </dgm:t>
    </dgm:pt>
    <dgm:pt modelId="{09AD2162-2826-48BB-AEEE-F394933E71D4}" type="parTrans" cxnId="{F5D91392-CFDB-40E2-8720-C0E2B042ADAD}">
      <dgm:prSet/>
      <dgm:spPr/>
      <dgm:t>
        <a:bodyPr/>
        <a:lstStyle/>
        <a:p>
          <a:endParaRPr lang="en-US"/>
        </a:p>
      </dgm:t>
    </dgm:pt>
    <dgm:pt modelId="{92274BDA-A339-45E5-A8D8-640DC246B7EE}" type="sibTrans" cxnId="{F5D91392-CFDB-40E2-8720-C0E2B042ADAD}">
      <dgm:prSet/>
      <dgm:spPr/>
      <dgm:t>
        <a:bodyPr/>
        <a:lstStyle/>
        <a:p>
          <a:endParaRPr lang="en-US"/>
        </a:p>
      </dgm:t>
    </dgm:pt>
    <dgm:pt modelId="{681694E0-7509-437E-92EF-480D944F6B22}">
      <dgm:prSet/>
      <dgm:spPr/>
      <dgm:t>
        <a:bodyPr/>
        <a:lstStyle/>
        <a:p>
          <a:r>
            <a:rPr lang="en-US"/>
            <a:t>Every year moving forward </a:t>
          </a:r>
          <a:endParaRPr lang="en-US" dirty="0"/>
        </a:p>
      </dgm:t>
    </dgm:pt>
    <dgm:pt modelId="{CE190FB7-227D-4D77-ADFE-05FD1AB51BF9}" type="parTrans" cxnId="{B35A07D8-1092-462F-9302-4BDD4ED70E44}">
      <dgm:prSet/>
      <dgm:spPr/>
      <dgm:t>
        <a:bodyPr/>
        <a:lstStyle/>
        <a:p>
          <a:endParaRPr lang="en-US"/>
        </a:p>
      </dgm:t>
    </dgm:pt>
    <dgm:pt modelId="{243AF11A-4621-4B73-A47D-AF5A8E39A66E}" type="sibTrans" cxnId="{B35A07D8-1092-462F-9302-4BDD4ED70E44}">
      <dgm:prSet/>
      <dgm:spPr/>
      <dgm:t>
        <a:bodyPr/>
        <a:lstStyle/>
        <a:p>
          <a:endParaRPr lang="en-US"/>
        </a:p>
      </dgm:t>
    </dgm:pt>
    <dgm:pt modelId="{B69C8492-5683-4D9F-8515-57B9A68529BE}">
      <dgm:prSet/>
      <dgm:spPr/>
      <dgm:t>
        <a:bodyPr/>
        <a:lstStyle/>
        <a:p>
          <a:r>
            <a:rPr lang="en-US"/>
            <a:t>Grant funded non-profit company</a:t>
          </a:r>
          <a:endParaRPr lang="en-US" dirty="0"/>
        </a:p>
      </dgm:t>
    </dgm:pt>
    <dgm:pt modelId="{E62EF80E-1379-42FF-A0BA-73CEF3EC9ECD}" type="parTrans" cxnId="{2F72DBB2-42BE-4E10-9810-4FAA90A25DBE}">
      <dgm:prSet/>
      <dgm:spPr/>
      <dgm:t>
        <a:bodyPr/>
        <a:lstStyle/>
        <a:p>
          <a:endParaRPr lang="en-US"/>
        </a:p>
      </dgm:t>
    </dgm:pt>
    <dgm:pt modelId="{460B3A5B-63E0-402C-8513-F982616156F5}" type="sibTrans" cxnId="{2F72DBB2-42BE-4E10-9810-4FAA90A25DBE}">
      <dgm:prSet/>
      <dgm:spPr/>
      <dgm:t>
        <a:bodyPr/>
        <a:lstStyle/>
        <a:p>
          <a:endParaRPr lang="en-US"/>
        </a:p>
      </dgm:t>
    </dgm:pt>
    <dgm:pt modelId="{FC2ABE2F-3DB4-439D-A2A6-77A78BEA87B1}" type="pres">
      <dgm:prSet presAssocID="{65E1BAA4-FE8E-4B96-A209-6FED486B66B8}" presName="theList" presStyleCnt="0">
        <dgm:presLayoutVars>
          <dgm:dir/>
          <dgm:animLvl val="lvl"/>
          <dgm:resizeHandles val="exact"/>
        </dgm:presLayoutVars>
      </dgm:prSet>
      <dgm:spPr/>
    </dgm:pt>
    <dgm:pt modelId="{AA0721E8-74AD-49E2-AA52-A4A82D85B766}" type="pres">
      <dgm:prSet presAssocID="{9B825BB8-1E8B-4D08-B00B-5FD46DDA41F4}" presName="compNode" presStyleCnt="0"/>
      <dgm:spPr/>
    </dgm:pt>
    <dgm:pt modelId="{FD9C507D-AE4A-48A6-8CDB-1413D0708798}" type="pres">
      <dgm:prSet presAssocID="{9B825BB8-1E8B-4D08-B00B-5FD46DDA41F4}" presName="aNode" presStyleLbl="bgShp" presStyleIdx="0" presStyleCnt="3"/>
      <dgm:spPr/>
    </dgm:pt>
    <dgm:pt modelId="{A365C10F-C392-4DEA-89CC-F9B405292DC3}" type="pres">
      <dgm:prSet presAssocID="{9B825BB8-1E8B-4D08-B00B-5FD46DDA41F4}" presName="textNode" presStyleLbl="bgShp" presStyleIdx="0" presStyleCnt="3"/>
      <dgm:spPr/>
    </dgm:pt>
    <dgm:pt modelId="{5AFC2098-6837-4796-8680-F376E0030CF1}" type="pres">
      <dgm:prSet presAssocID="{9B825BB8-1E8B-4D08-B00B-5FD46DDA41F4}" presName="compChildNode" presStyleCnt="0"/>
      <dgm:spPr/>
    </dgm:pt>
    <dgm:pt modelId="{E657D876-3972-4475-877A-411D03ACE6BC}" type="pres">
      <dgm:prSet presAssocID="{9B825BB8-1E8B-4D08-B00B-5FD46DDA41F4}" presName="theInnerList" presStyleCnt="0"/>
      <dgm:spPr/>
    </dgm:pt>
    <dgm:pt modelId="{9D431AE7-3B2D-4032-8D33-B773830F5075}" type="pres">
      <dgm:prSet presAssocID="{E0B74BF7-3732-4853-83EE-88DA1E9D3A9A}" presName="childNode" presStyleLbl="node1" presStyleIdx="0" presStyleCnt="11">
        <dgm:presLayoutVars>
          <dgm:bulletEnabled val="1"/>
        </dgm:presLayoutVars>
      </dgm:prSet>
      <dgm:spPr/>
    </dgm:pt>
    <dgm:pt modelId="{652C0E29-07E0-4337-8E07-1D5D4E667B30}" type="pres">
      <dgm:prSet presAssocID="{E0B74BF7-3732-4853-83EE-88DA1E9D3A9A}" presName="aSpace2" presStyleCnt="0"/>
      <dgm:spPr/>
    </dgm:pt>
    <dgm:pt modelId="{5F24D2B4-C083-454A-8F88-66477BEAEB92}" type="pres">
      <dgm:prSet presAssocID="{07EE5997-728D-49DD-96B4-98E3C0762F0D}" presName="childNode" presStyleLbl="node1" presStyleIdx="1" presStyleCnt="11">
        <dgm:presLayoutVars>
          <dgm:bulletEnabled val="1"/>
        </dgm:presLayoutVars>
      </dgm:prSet>
      <dgm:spPr/>
    </dgm:pt>
    <dgm:pt modelId="{9611E06E-A427-4783-8E85-D6C37CE5E9F1}" type="pres">
      <dgm:prSet presAssocID="{07EE5997-728D-49DD-96B4-98E3C0762F0D}" presName="aSpace2" presStyleCnt="0"/>
      <dgm:spPr/>
    </dgm:pt>
    <dgm:pt modelId="{49B9EF93-97AC-48E9-9F5A-02267AD7FB12}" type="pres">
      <dgm:prSet presAssocID="{C2431963-BFAB-4364-8A7E-1E77A66ADC87}" presName="childNode" presStyleLbl="node1" presStyleIdx="2" presStyleCnt="11">
        <dgm:presLayoutVars>
          <dgm:bulletEnabled val="1"/>
        </dgm:presLayoutVars>
      </dgm:prSet>
      <dgm:spPr/>
    </dgm:pt>
    <dgm:pt modelId="{8AF640C1-D909-4459-BE07-7631B215C4F0}" type="pres">
      <dgm:prSet presAssocID="{C2431963-BFAB-4364-8A7E-1E77A66ADC87}" presName="aSpace2" presStyleCnt="0"/>
      <dgm:spPr/>
    </dgm:pt>
    <dgm:pt modelId="{1173CE49-9460-4A2C-A535-8B6199E640C9}" type="pres">
      <dgm:prSet presAssocID="{74CA0894-AE3F-4C01-9485-00E181D47F7C}" presName="childNode" presStyleLbl="node1" presStyleIdx="3" presStyleCnt="11">
        <dgm:presLayoutVars>
          <dgm:bulletEnabled val="1"/>
        </dgm:presLayoutVars>
      </dgm:prSet>
      <dgm:spPr/>
    </dgm:pt>
    <dgm:pt modelId="{FE7C0B8D-AC4D-4A54-A3B4-E63FAA8E6792}" type="pres">
      <dgm:prSet presAssocID="{9B825BB8-1E8B-4D08-B00B-5FD46DDA41F4}" presName="aSpace" presStyleCnt="0"/>
      <dgm:spPr/>
    </dgm:pt>
    <dgm:pt modelId="{D0FC4007-DF58-4A5D-AD29-B97FEF16A667}" type="pres">
      <dgm:prSet presAssocID="{9C8F3B28-B96B-4004-BB33-702E755B424A}" presName="compNode" presStyleCnt="0"/>
      <dgm:spPr/>
    </dgm:pt>
    <dgm:pt modelId="{CF3C3C1C-6C9E-4AC0-87E9-72172524E958}" type="pres">
      <dgm:prSet presAssocID="{9C8F3B28-B96B-4004-BB33-702E755B424A}" presName="aNode" presStyleLbl="bgShp" presStyleIdx="1" presStyleCnt="3"/>
      <dgm:spPr/>
    </dgm:pt>
    <dgm:pt modelId="{F7A61A12-B269-4386-95BB-FD2F7DAF2A2C}" type="pres">
      <dgm:prSet presAssocID="{9C8F3B28-B96B-4004-BB33-702E755B424A}" presName="textNode" presStyleLbl="bgShp" presStyleIdx="1" presStyleCnt="3"/>
      <dgm:spPr/>
    </dgm:pt>
    <dgm:pt modelId="{1F91941A-C691-4058-9E23-EC8B9010249D}" type="pres">
      <dgm:prSet presAssocID="{9C8F3B28-B96B-4004-BB33-702E755B424A}" presName="compChildNode" presStyleCnt="0"/>
      <dgm:spPr/>
    </dgm:pt>
    <dgm:pt modelId="{1A9AD899-E6DD-4F4D-A0CA-AD69B3BCB0B3}" type="pres">
      <dgm:prSet presAssocID="{9C8F3B28-B96B-4004-BB33-702E755B424A}" presName="theInnerList" presStyleCnt="0"/>
      <dgm:spPr/>
    </dgm:pt>
    <dgm:pt modelId="{2A120A81-0F89-47C7-8B3A-744C56666115}" type="pres">
      <dgm:prSet presAssocID="{E3A2D493-60BC-44E7-8BF9-36884CE8DB34}" presName="childNode" presStyleLbl="node1" presStyleIdx="4" presStyleCnt="11">
        <dgm:presLayoutVars>
          <dgm:bulletEnabled val="1"/>
        </dgm:presLayoutVars>
      </dgm:prSet>
      <dgm:spPr/>
    </dgm:pt>
    <dgm:pt modelId="{EA79A582-E47D-4BBC-B382-109B170F8E80}" type="pres">
      <dgm:prSet presAssocID="{E3A2D493-60BC-44E7-8BF9-36884CE8DB34}" presName="aSpace2" presStyleCnt="0"/>
      <dgm:spPr/>
    </dgm:pt>
    <dgm:pt modelId="{7B8F2929-D4F5-41A0-A3E1-CD776C42BC47}" type="pres">
      <dgm:prSet presAssocID="{869C74D3-62FC-440A-AAD8-9AC21C352F2D}" presName="childNode" presStyleLbl="node1" presStyleIdx="5" presStyleCnt="11">
        <dgm:presLayoutVars>
          <dgm:bulletEnabled val="1"/>
        </dgm:presLayoutVars>
      </dgm:prSet>
      <dgm:spPr/>
    </dgm:pt>
    <dgm:pt modelId="{3DD265C3-1F69-4497-93A6-D1B01A05091C}" type="pres">
      <dgm:prSet presAssocID="{869C74D3-62FC-440A-AAD8-9AC21C352F2D}" presName="aSpace2" presStyleCnt="0"/>
      <dgm:spPr/>
    </dgm:pt>
    <dgm:pt modelId="{90888549-B4B7-4618-913C-3529D80A8937}" type="pres">
      <dgm:prSet presAssocID="{DC839DBA-8DD8-42D0-A3BC-10166AD9B2D1}" presName="childNode" presStyleLbl="node1" presStyleIdx="6" presStyleCnt="11">
        <dgm:presLayoutVars>
          <dgm:bulletEnabled val="1"/>
        </dgm:presLayoutVars>
      </dgm:prSet>
      <dgm:spPr/>
    </dgm:pt>
    <dgm:pt modelId="{328F3ECA-F50E-4ADE-93FF-F10F01194335}" type="pres">
      <dgm:prSet presAssocID="{9C8F3B28-B96B-4004-BB33-702E755B424A}" presName="aSpace" presStyleCnt="0"/>
      <dgm:spPr/>
    </dgm:pt>
    <dgm:pt modelId="{CD4EBD97-517F-4626-93C0-739E728CD63B}" type="pres">
      <dgm:prSet presAssocID="{CB0F3981-AFA5-4792-B91F-E19F05B4F897}" presName="compNode" presStyleCnt="0"/>
      <dgm:spPr/>
    </dgm:pt>
    <dgm:pt modelId="{E4FC3952-7E57-4E5C-AAC5-0E026CBC3441}" type="pres">
      <dgm:prSet presAssocID="{CB0F3981-AFA5-4792-B91F-E19F05B4F897}" presName="aNode" presStyleLbl="bgShp" presStyleIdx="2" presStyleCnt="3"/>
      <dgm:spPr/>
    </dgm:pt>
    <dgm:pt modelId="{B8E97177-3C51-4DCB-901E-AF7CC0E7BA4E}" type="pres">
      <dgm:prSet presAssocID="{CB0F3981-AFA5-4792-B91F-E19F05B4F897}" presName="textNode" presStyleLbl="bgShp" presStyleIdx="2" presStyleCnt="3"/>
      <dgm:spPr/>
    </dgm:pt>
    <dgm:pt modelId="{8B2A74B5-2E75-4E6C-B075-2DE54945630D}" type="pres">
      <dgm:prSet presAssocID="{CB0F3981-AFA5-4792-B91F-E19F05B4F897}" presName="compChildNode" presStyleCnt="0"/>
      <dgm:spPr/>
    </dgm:pt>
    <dgm:pt modelId="{DF97FF02-7232-402C-A56F-0E322FD0AA95}" type="pres">
      <dgm:prSet presAssocID="{CB0F3981-AFA5-4792-B91F-E19F05B4F897}" presName="theInnerList" presStyleCnt="0"/>
      <dgm:spPr/>
    </dgm:pt>
    <dgm:pt modelId="{EE8945A9-0B9F-4C70-A67C-5DBB3CD314AF}" type="pres">
      <dgm:prSet presAssocID="{493CCB04-C346-405E-879C-A585D2D48EE4}" presName="childNode" presStyleLbl="node1" presStyleIdx="7" presStyleCnt="11">
        <dgm:presLayoutVars>
          <dgm:bulletEnabled val="1"/>
        </dgm:presLayoutVars>
      </dgm:prSet>
      <dgm:spPr/>
    </dgm:pt>
    <dgm:pt modelId="{3447D908-8B28-4940-A989-D271C7FC0813}" type="pres">
      <dgm:prSet presAssocID="{493CCB04-C346-405E-879C-A585D2D48EE4}" presName="aSpace2" presStyleCnt="0"/>
      <dgm:spPr/>
    </dgm:pt>
    <dgm:pt modelId="{5F61BF69-DCBA-430D-BC87-00F4B9B79AA5}" type="pres">
      <dgm:prSet presAssocID="{1A1CA807-DC09-4AD8-AD00-4EDAFA39DB93}" presName="childNode" presStyleLbl="node1" presStyleIdx="8" presStyleCnt="11">
        <dgm:presLayoutVars>
          <dgm:bulletEnabled val="1"/>
        </dgm:presLayoutVars>
      </dgm:prSet>
      <dgm:spPr/>
    </dgm:pt>
    <dgm:pt modelId="{48375AC1-6D4D-45EE-8B3F-9094AF11AAA3}" type="pres">
      <dgm:prSet presAssocID="{1A1CA807-DC09-4AD8-AD00-4EDAFA39DB93}" presName="aSpace2" presStyleCnt="0"/>
      <dgm:spPr/>
    </dgm:pt>
    <dgm:pt modelId="{30B6164A-674B-4DFD-B55E-0B5417629353}" type="pres">
      <dgm:prSet presAssocID="{681694E0-7509-437E-92EF-480D944F6B22}" presName="childNode" presStyleLbl="node1" presStyleIdx="9" presStyleCnt="11">
        <dgm:presLayoutVars>
          <dgm:bulletEnabled val="1"/>
        </dgm:presLayoutVars>
      </dgm:prSet>
      <dgm:spPr/>
    </dgm:pt>
    <dgm:pt modelId="{47A9BAE7-C825-4EB3-BC18-D08489A65715}" type="pres">
      <dgm:prSet presAssocID="{681694E0-7509-437E-92EF-480D944F6B22}" presName="aSpace2" presStyleCnt="0"/>
      <dgm:spPr/>
    </dgm:pt>
    <dgm:pt modelId="{AF4BAACB-931A-4C6C-BC81-A688B2ED6CDC}" type="pres">
      <dgm:prSet presAssocID="{B69C8492-5683-4D9F-8515-57B9A68529BE}" presName="childNode" presStyleLbl="node1" presStyleIdx="10" presStyleCnt="11">
        <dgm:presLayoutVars>
          <dgm:bulletEnabled val="1"/>
        </dgm:presLayoutVars>
      </dgm:prSet>
      <dgm:spPr/>
    </dgm:pt>
  </dgm:ptLst>
  <dgm:cxnLst>
    <dgm:cxn modelId="{8C389B06-1AF8-449E-8C99-C3963972D165}" srcId="{9C8F3B28-B96B-4004-BB33-702E755B424A}" destId="{E3A2D493-60BC-44E7-8BF9-36884CE8DB34}" srcOrd="0" destOrd="0" parTransId="{145825F4-A516-4240-B074-DAD80E37ED23}" sibTransId="{FFBFB496-AD28-4876-914B-10706FFD7DA0}"/>
    <dgm:cxn modelId="{5E7BE20D-792E-4A8D-8DCB-C8B926774E7B}" srcId="{65E1BAA4-FE8E-4B96-A209-6FED486B66B8}" destId="{9C8F3B28-B96B-4004-BB33-702E755B424A}" srcOrd="1" destOrd="0" parTransId="{7816CCA3-04B6-438A-B8F6-A261E98C2002}" sibTransId="{AA753A69-695B-4719-AD32-A42CFF3AFAF6}"/>
    <dgm:cxn modelId="{1A5C6212-D020-4504-B884-2424C5FDF89A}" type="presOf" srcId="{E0B74BF7-3732-4853-83EE-88DA1E9D3A9A}" destId="{9D431AE7-3B2D-4032-8D33-B773830F5075}" srcOrd="0" destOrd="0" presId="urn:microsoft.com/office/officeart/2005/8/layout/lProcess2"/>
    <dgm:cxn modelId="{CA2C6119-19F0-4F60-8563-83F2B0515DDA}" type="presOf" srcId="{9C8F3B28-B96B-4004-BB33-702E755B424A}" destId="{CF3C3C1C-6C9E-4AC0-87E9-72172524E958}" srcOrd="0" destOrd="0" presId="urn:microsoft.com/office/officeart/2005/8/layout/lProcess2"/>
    <dgm:cxn modelId="{3E098621-6D0E-41C9-862B-266AF5D2F3DD}" srcId="{65E1BAA4-FE8E-4B96-A209-6FED486B66B8}" destId="{CB0F3981-AFA5-4792-B91F-E19F05B4F897}" srcOrd="2" destOrd="0" parTransId="{8918D237-E251-4D0B-B72A-06BCEF88899D}" sibTransId="{4704DDE4-6BF6-4567-91B0-823677B87FF4}"/>
    <dgm:cxn modelId="{B3B3892B-CF46-428A-883B-2B62EAB2D397}" type="presOf" srcId="{CB0F3981-AFA5-4792-B91F-E19F05B4F897}" destId="{E4FC3952-7E57-4E5C-AAC5-0E026CBC3441}" srcOrd="0" destOrd="0" presId="urn:microsoft.com/office/officeart/2005/8/layout/lProcess2"/>
    <dgm:cxn modelId="{5F7CE831-D863-45A9-957D-1E04A7C286C6}" type="presOf" srcId="{9B825BB8-1E8B-4D08-B00B-5FD46DDA41F4}" destId="{FD9C507D-AE4A-48A6-8CDB-1413D0708798}" srcOrd="0" destOrd="0" presId="urn:microsoft.com/office/officeart/2005/8/layout/lProcess2"/>
    <dgm:cxn modelId="{52133834-87BF-4961-907D-15923F64EEC4}" srcId="{9B825BB8-1E8B-4D08-B00B-5FD46DDA41F4}" destId="{07EE5997-728D-49DD-96B4-98E3C0762F0D}" srcOrd="1" destOrd="0" parTransId="{DD6BD011-804A-4112-BC8C-FB707950D939}" sibTransId="{D562218E-D1D6-4AAC-A407-59D8AD75BC9D}"/>
    <dgm:cxn modelId="{0329813C-96E2-498C-B6D1-0EA5217D5232}" srcId="{9B825BB8-1E8B-4D08-B00B-5FD46DDA41F4}" destId="{C2431963-BFAB-4364-8A7E-1E77A66ADC87}" srcOrd="2" destOrd="0" parTransId="{754DEE37-2F3B-4E4A-990A-4B0DD26F12AB}" sibTransId="{1EF5D773-AED6-4853-B2B9-3B1E78668AF9}"/>
    <dgm:cxn modelId="{935CA65B-88A1-457C-B57C-1A6320619E4E}" srcId="{65E1BAA4-FE8E-4B96-A209-6FED486B66B8}" destId="{9B825BB8-1E8B-4D08-B00B-5FD46DDA41F4}" srcOrd="0" destOrd="0" parTransId="{39731916-A72D-4B87-8AEF-A52AAA57FEA1}" sibTransId="{C4453C22-C71A-4967-9B4F-3096F68C681D}"/>
    <dgm:cxn modelId="{CBBEDD5F-C29F-4AB9-83AD-8B67468890EE}" type="presOf" srcId="{681694E0-7509-437E-92EF-480D944F6B22}" destId="{30B6164A-674B-4DFD-B55E-0B5417629353}" srcOrd="0" destOrd="0" presId="urn:microsoft.com/office/officeart/2005/8/layout/lProcess2"/>
    <dgm:cxn modelId="{62E7F05F-7450-461A-A622-05A09B2279C4}" srcId="{9C8F3B28-B96B-4004-BB33-702E755B424A}" destId="{869C74D3-62FC-440A-AAD8-9AC21C352F2D}" srcOrd="1" destOrd="0" parTransId="{C5BCC563-5028-42D1-9D05-0DADBA8CD593}" sibTransId="{5399E321-2C76-4619-AB11-D8EDF61BE2BC}"/>
    <dgm:cxn modelId="{EB9F4D49-F61B-4487-9379-F81EDD41BF39}" type="presOf" srcId="{869C74D3-62FC-440A-AAD8-9AC21C352F2D}" destId="{7B8F2929-D4F5-41A0-A3E1-CD776C42BC47}" srcOrd="0" destOrd="0" presId="urn:microsoft.com/office/officeart/2005/8/layout/lProcess2"/>
    <dgm:cxn modelId="{1119B76B-61A3-4B4A-BC61-02D42FBC876F}" srcId="{CB0F3981-AFA5-4792-B91F-E19F05B4F897}" destId="{493CCB04-C346-405E-879C-A585D2D48EE4}" srcOrd="0" destOrd="0" parTransId="{CF8B364A-F334-477C-A0A7-639CE28190AE}" sibTransId="{8FA55248-613C-4AE2-A483-E6D0BC372125}"/>
    <dgm:cxn modelId="{6ECF4882-36CC-47E2-BBF1-8B4F7CCCE531}" srcId="{9C8F3B28-B96B-4004-BB33-702E755B424A}" destId="{DC839DBA-8DD8-42D0-A3BC-10166AD9B2D1}" srcOrd="2" destOrd="0" parTransId="{07068643-B376-4C17-BA2B-1A900B428B02}" sibTransId="{84A7F450-F898-436E-A033-2CBFF47A2EA4}"/>
    <dgm:cxn modelId="{5A81EA8B-ECC7-41FC-83F6-03E9E4CCDD65}" type="presOf" srcId="{9C8F3B28-B96B-4004-BB33-702E755B424A}" destId="{F7A61A12-B269-4386-95BB-FD2F7DAF2A2C}" srcOrd="1" destOrd="0" presId="urn:microsoft.com/office/officeart/2005/8/layout/lProcess2"/>
    <dgm:cxn modelId="{F5D91392-CFDB-40E2-8720-C0E2B042ADAD}" srcId="{CB0F3981-AFA5-4792-B91F-E19F05B4F897}" destId="{1A1CA807-DC09-4AD8-AD00-4EDAFA39DB93}" srcOrd="1" destOrd="0" parTransId="{09AD2162-2826-48BB-AEEE-F394933E71D4}" sibTransId="{92274BDA-A339-45E5-A8D8-640DC246B7EE}"/>
    <dgm:cxn modelId="{20A7B495-B22A-49B0-8F75-B9989E3A291A}" type="presOf" srcId="{1A1CA807-DC09-4AD8-AD00-4EDAFA39DB93}" destId="{5F61BF69-DCBA-430D-BC87-00F4B9B79AA5}" srcOrd="0" destOrd="0" presId="urn:microsoft.com/office/officeart/2005/8/layout/lProcess2"/>
    <dgm:cxn modelId="{7A0AE699-8789-441D-9367-10BFE396E98C}" type="presOf" srcId="{74CA0894-AE3F-4C01-9485-00E181D47F7C}" destId="{1173CE49-9460-4A2C-A535-8B6199E640C9}" srcOrd="0" destOrd="0" presId="urn:microsoft.com/office/officeart/2005/8/layout/lProcess2"/>
    <dgm:cxn modelId="{F132BDAD-58FB-4111-8953-FB3C5872FCF0}" type="presOf" srcId="{DC839DBA-8DD8-42D0-A3BC-10166AD9B2D1}" destId="{90888549-B4B7-4618-913C-3529D80A8937}" srcOrd="0" destOrd="0" presId="urn:microsoft.com/office/officeart/2005/8/layout/lProcess2"/>
    <dgm:cxn modelId="{2F72DBB2-42BE-4E10-9810-4FAA90A25DBE}" srcId="{CB0F3981-AFA5-4792-B91F-E19F05B4F897}" destId="{B69C8492-5683-4D9F-8515-57B9A68529BE}" srcOrd="3" destOrd="0" parTransId="{E62EF80E-1379-42FF-A0BA-73CEF3EC9ECD}" sibTransId="{460B3A5B-63E0-402C-8513-F982616156F5}"/>
    <dgm:cxn modelId="{4B3C2EB5-EF56-4296-A2B2-6303BB6DFDB1}" type="presOf" srcId="{B69C8492-5683-4D9F-8515-57B9A68529BE}" destId="{AF4BAACB-931A-4C6C-BC81-A688B2ED6CDC}" srcOrd="0" destOrd="0" presId="urn:microsoft.com/office/officeart/2005/8/layout/lProcess2"/>
    <dgm:cxn modelId="{BC179FBC-3EF7-4F56-8AA8-A3076AA4317C}" type="presOf" srcId="{C2431963-BFAB-4364-8A7E-1E77A66ADC87}" destId="{49B9EF93-97AC-48E9-9F5A-02267AD7FB12}" srcOrd="0" destOrd="0" presId="urn:microsoft.com/office/officeart/2005/8/layout/lProcess2"/>
    <dgm:cxn modelId="{A911F8D5-2BDE-4627-B73D-9AE3D20EE8E1}" srcId="{9B825BB8-1E8B-4D08-B00B-5FD46DDA41F4}" destId="{E0B74BF7-3732-4853-83EE-88DA1E9D3A9A}" srcOrd="0" destOrd="0" parTransId="{B09E5476-57FF-418D-93EB-269270505335}" sibTransId="{CFE9EBF1-FED5-49D2-980E-343C32666F08}"/>
    <dgm:cxn modelId="{D0A8E9D6-A00B-4353-B68F-6D9B1ADB2BEE}" type="presOf" srcId="{65E1BAA4-FE8E-4B96-A209-6FED486B66B8}" destId="{FC2ABE2F-3DB4-439D-A2A6-77A78BEA87B1}" srcOrd="0" destOrd="0" presId="urn:microsoft.com/office/officeart/2005/8/layout/lProcess2"/>
    <dgm:cxn modelId="{B35A07D8-1092-462F-9302-4BDD4ED70E44}" srcId="{CB0F3981-AFA5-4792-B91F-E19F05B4F897}" destId="{681694E0-7509-437E-92EF-480D944F6B22}" srcOrd="2" destOrd="0" parTransId="{CE190FB7-227D-4D77-ADFE-05FD1AB51BF9}" sibTransId="{243AF11A-4621-4B73-A47D-AF5A8E39A66E}"/>
    <dgm:cxn modelId="{97E274DE-67F8-46E8-A932-B29E7EA4FADC}" type="presOf" srcId="{07EE5997-728D-49DD-96B4-98E3C0762F0D}" destId="{5F24D2B4-C083-454A-8F88-66477BEAEB92}" srcOrd="0" destOrd="0" presId="urn:microsoft.com/office/officeart/2005/8/layout/lProcess2"/>
    <dgm:cxn modelId="{6CA6EFE3-3640-4BFF-B8D1-83B09888D777}" srcId="{9B825BB8-1E8B-4D08-B00B-5FD46DDA41F4}" destId="{74CA0894-AE3F-4C01-9485-00E181D47F7C}" srcOrd="3" destOrd="0" parTransId="{B08A98DD-6E6C-4A5E-882A-707A599199BF}" sibTransId="{663E8E86-C450-49DF-B570-F9385C31DE0C}"/>
    <dgm:cxn modelId="{4BEEA0EA-2FAB-4488-909D-77B0EFF62C7E}" type="presOf" srcId="{CB0F3981-AFA5-4792-B91F-E19F05B4F897}" destId="{B8E97177-3C51-4DCB-901E-AF7CC0E7BA4E}" srcOrd="1" destOrd="0" presId="urn:microsoft.com/office/officeart/2005/8/layout/lProcess2"/>
    <dgm:cxn modelId="{CE3194EC-1876-4B88-85CE-09DC6BB78C44}" type="presOf" srcId="{493CCB04-C346-405E-879C-A585D2D48EE4}" destId="{EE8945A9-0B9F-4C70-A67C-5DBB3CD314AF}" srcOrd="0" destOrd="0" presId="urn:microsoft.com/office/officeart/2005/8/layout/lProcess2"/>
    <dgm:cxn modelId="{D0AA11F3-AD8B-4416-8684-53A0D7C4CEB9}" type="presOf" srcId="{9B825BB8-1E8B-4D08-B00B-5FD46DDA41F4}" destId="{A365C10F-C392-4DEA-89CC-F9B405292DC3}" srcOrd="1" destOrd="0" presId="urn:microsoft.com/office/officeart/2005/8/layout/lProcess2"/>
    <dgm:cxn modelId="{30461EFA-25B0-4A5F-8598-AE81A7DE4AB6}" type="presOf" srcId="{E3A2D493-60BC-44E7-8BF9-36884CE8DB34}" destId="{2A120A81-0F89-47C7-8B3A-744C56666115}" srcOrd="0" destOrd="0" presId="urn:microsoft.com/office/officeart/2005/8/layout/lProcess2"/>
    <dgm:cxn modelId="{0F447642-E0B9-49EE-8968-884D1C58C298}" type="presParOf" srcId="{FC2ABE2F-3DB4-439D-A2A6-77A78BEA87B1}" destId="{AA0721E8-74AD-49E2-AA52-A4A82D85B766}" srcOrd="0" destOrd="0" presId="urn:microsoft.com/office/officeart/2005/8/layout/lProcess2"/>
    <dgm:cxn modelId="{03034439-8D0C-422B-818C-E1B5844C9DFF}" type="presParOf" srcId="{AA0721E8-74AD-49E2-AA52-A4A82D85B766}" destId="{FD9C507D-AE4A-48A6-8CDB-1413D0708798}" srcOrd="0" destOrd="0" presId="urn:microsoft.com/office/officeart/2005/8/layout/lProcess2"/>
    <dgm:cxn modelId="{8BE4A476-0113-446B-BF6A-A5D76876B570}" type="presParOf" srcId="{AA0721E8-74AD-49E2-AA52-A4A82D85B766}" destId="{A365C10F-C392-4DEA-89CC-F9B405292DC3}" srcOrd="1" destOrd="0" presId="urn:microsoft.com/office/officeart/2005/8/layout/lProcess2"/>
    <dgm:cxn modelId="{9C5877C6-A1EB-4980-92E5-C788A225B5BE}" type="presParOf" srcId="{AA0721E8-74AD-49E2-AA52-A4A82D85B766}" destId="{5AFC2098-6837-4796-8680-F376E0030CF1}" srcOrd="2" destOrd="0" presId="urn:microsoft.com/office/officeart/2005/8/layout/lProcess2"/>
    <dgm:cxn modelId="{0FB24173-27EC-46EB-A68B-41BED1AB7B3F}" type="presParOf" srcId="{5AFC2098-6837-4796-8680-F376E0030CF1}" destId="{E657D876-3972-4475-877A-411D03ACE6BC}" srcOrd="0" destOrd="0" presId="urn:microsoft.com/office/officeart/2005/8/layout/lProcess2"/>
    <dgm:cxn modelId="{C930F862-0583-4DC2-806D-D636B8C708FF}" type="presParOf" srcId="{E657D876-3972-4475-877A-411D03ACE6BC}" destId="{9D431AE7-3B2D-4032-8D33-B773830F5075}" srcOrd="0" destOrd="0" presId="urn:microsoft.com/office/officeart/2005/8/layout/lProcess2"/>
    <dgm:cxn modelId="{01F7239F-8CE7-4ABC-9254-05F5C7AA97FE}" type="presParOf" srcId="{E657D876-3972-4475-877A-411D03ACE6BC}" destId="{652C0E29-07E0-4337-8E07-1D5D4E667B30}" srcOrd="1" destOrd="0" presId="urn:microsoft.com/office/officeart/2005/8/layout/lProcess2"/>
    <dgm:cxn modelId="{07918048-1C22-4585-A66A-B24673808811}" type="presParOf" srcId="{E657D876-3972-4475-877A-411D03ACE6BC}" destId="{5F24D2B4-C083-454A-8F88-66477BEAEB92}" srcOrd="2" destOrd="0" presId="urn:microsoft.com/office/officeart/2005/8/layout/lProcess2"/>
    <dgm:cxn modelId="{C7E95A7A-D4D4-4A10-BAF1-24C5AAC722B6}" type="presParOf" srcId="{E657D876-3972-4475-877A-411D03ACE6BC}" destId="{9611E06E-A427-4783-8E85-D6C37CE5E9F1}" srcOrd="3" destOrd="0" presId="urn:microsoft.com/office/officeart/2005/8/layout/lProcess2"/>
    <dgm:cxn modelId="{6B378489-C7D8-4A0D-AB22-A4E6ACB273E1}" type="presParOf" srcId="{E657D876-3972-4475-877A-411D03ACE6BC}" destId="{49B9EF93-97AC-48E9-9F5A-02267AD7FB12}" srcOrd="4" destOrd="0" presId="urn:microsoft.com/office/officeart/2005/8/layout/lProcess2"/>
    <dgm:cxn modelId="{6BD4DF8F-248F-441B-A868-4CBB6B3ACF39}" type="presParOf" srcId="{E657D876-3972-4475-877A-411D03ACE6BC}" destId="{8AF640C1-D909-4459-BE07-7631B215C4F0}" srcOrd="5" destOrd="0" presId="urn:microsoft.com/office/officeart/2005/8/layout/lProcess2"/>
    <dgm:cxn modelId="{E346D8D3-4E1B-43A9-9B67-F60E686708A2}" type="presParOf" srcId="{E657D876-3972-4475-877A-411D03ACE6BC}" destId="{1173CE49-9460-4A2C-A535-8B6199E640C9}" srcOrd="6" destOrd="0" presId="urn:microsoft.com/office/officeart/2005/8/layout/lProcess2"/>
    <dgm:cxn modelId="{71574F55-8795-44F0-8BBF-978547C9B167}" type="presParOf" srcId="{FC2ABE2F-3DB4-439D-A2A6-77A78BEA87B1}" destId="{FE7C0B8D-AC4D-4A54-A3B4-E63FAA8E6792}" srcOrd="1" destOrd="0" presId="urn:microsoft.com/office/officeart/2005/8/layout/lProcess2"/>
    <dgm:cxn modelId="{99820E94-FCAC-436E-9474-8700561223FE}" type="presParOf" srcId="{FC2ABE2F-3DB4-439D-A2A6-77A78BEA87B1}" destId="{D0FC4007-DF58-4A5D-AD29-B97FEF16A667}" srcOrd="2" destOrd="0" presId="urn:microsoft.com/office/officeart/2005/8/layout/lProcess2"/>
    <dgm:cxn modelId="{76A219DF-62A6-4DB1-ADB0-E24AE5CA8E94}" type="presParOf" srcId="{D0FC4007-DF58-4A5D-AD29-B97FEF16A667}" destId="{CF3C3C1C-6C9E-4AC0-87E9-72172524E958}" srcOrd="0" destOrd="0" presId="urn:microsoft.com/office/officeart/2005/8/layout/lProcess2"/>
    <dgm:cxn modelId="{6D557F3E-C49C-488F-ACC2-7E2E2AC6AC19}" type="presParOf" srcId="{D0FC4007-DF58-4A5D-AD29-B97FEF16A667}" destId="{F7A61A12-B269-4386-95BB-FD2F7DAF2A2C}" srcOrd="1" destOrd="0" presId="urn:microsoft.com/office/officeart/2005/8/layout/lProcess2"/>
    <dgm:cxn modelId="{F3C90118-3DA3-48F8-AC92-33A78BDAE4A4}" type="presParOf" srcId="{D0FC4007-DF58-4A5D-AD29-B97FEF16A667}" destId="{1F91941A-C691-4058-9E23-EC8B9010249D}" srcOrd="2" destOrd="0" presId="urn:microsoft.com/office/officeart/2005/8/layout/lProcess2"/>
    <dgm:cxn modelId="{4F007EFD-974F-4DBA-AC01-57DCC7B7798C}" type="presParOf" srcId="{1F91941A-C691-4058-9E23-EC8B9010249D}" destId="{1A9AD899-E6DD-4F4D-A0CA-AD69B3BCB0B3}" srcOrd="0" destOrd="0" presId="urn:microsoft.com/office/officeart/2005/8/layout/lProcess2"/>
    <dgm:cxn modelId="{5B64AFC5-2977-4127-ACCE-429F3F78EB70}" type="presParOf" srcId="{1A9AD899-E6DD-4F4D-A0CA-AD69B3BCB0B3}" destId="{2A120A81-0F89-47C7-8B3A-744C56666115}" srcOrd="0" destOrd="0" presId="urn:microsoft.com/office/officeart/2005/8/layout/lProcess2"/>
    <dgm:cxn modelId="{5AE94C8E-9ABC-4363-A960-2899A0FC0607}" type="presParOf" srcId="{1A9AD899-E6DD-4F4D-A0CA-AD69B3BCB0B3}" destId="{EA79A582-E47D-4BBC-B382-109B170F8E80}" srcOrd="1" destOrd="0" presId="urn:microsoft.com/office/officeart/2005/8/layout/lProcess2"/>
    <dgm:cxn modelId="{ABD7C447-2741-438A-95E8-82E318E6FB86}" type="presParOf" srcId="{1A9AD899-E6DD-4F4D-A0CA-AD69B3BCB0B3}" destId="{7B8F2929-D4F5-41A0-A3E1-CD776C42BC47}" srcOrd="2" destOrd="0" presId="urn:microsoft.com/office/officeart/2005/8/layout/lProcess2"/>
    <dgm:cxn modelId="{ED4B99B7-C412-4481-804F-9B5394B949AE}" type="presParOf" srcId="{1A9AD899-E6DD-4F4D-A0CA-AD69B3BCB0B3}" destId="{3DD265C3-1F69-4497-93A6-D1B01A05091C}" srcOrd="3" destOrd="0" presId="urn:microsoft.com/office/officeart/2005/8/layout/lProcess2"/>
    <dgm:cxn modelId="{6175D67C-0E2A-4572-BF97-02637664C877}" type="presParOf" srcId="{1A9AD899-E6DD-4F4D-A0CA-AD69B3BCB0B3}" destId="{90888549-B4B7-4618-913C-3529D80A8937}" srcOrd="4" destOrd="0" presId="urn:microsoft.com/office/officeart/2005/8/layout/lProcess2"/>
    <dgm:cxn modelId="{54542AE7-D3EC-4C9F-AE62-C9C6C42E8B3B}" type="presParOf" srcId="{FC2ABE2F-3DB4-439D-A2A6-77A78BEA87B1}" destId="{328F3ECA-F50E-4ADE-93FF-F10F01194335}" srcOrd="3" destOrd="0" presId="urn:microsoft.com/office/officeart/2005/8/layout/lProcess2"/>
    <dgm:cxn modelId="{A60D2D5A-710C-4954-B976-6BA4479BBC46}" type="presParOf" srcId="{FC2ABE2F-3DB4-439D-A2A6-77A78BEA87B1}" destId="{CD4EBD97-517F-4626-93C0-739E728CD63B}" srcOrd="4" destOrd="0" presId="urn:microsoft.com/office/officeart/2005/8/layout/lProcess2"/>
    <dgm:cxn modelId="{BE194ED4-1EFA-406F-B304-B86FACF3DF40}" type="presParOf" srcId="{CD4EBD97-517F-4626-93C0-739E728CD63B}" destId="{E4FC3952-7E57-4E5C-AAC5-0E026CBC3441}" srcOrd="0" destOrd="0" presId="urn:microsoft.com/office/officeart/2005/8/layout/lProcess2"/>
    <dgm:cxn modelId="{761329E9-3519-4D64-9B4A-29EDF5DC5566}" type="presParOf" srcId="{CD4EBD97-517F-4626-93C0-739E728CD63B}" destId="{B8E97177-3C51-4DCB-901E-AF7CC0E7BA4E}" srcOrd="1" destOrd="0" presId="urn:microsoft.com/office/officeart/2005/8/layout/lProcess2"/>
    <dgm:cxn modelId="{F6B7E560-F5A8-437A-848B-6E04E5391A93}" type="presParOf" srcId="{CD4EBD97-517F-4626-93C0-739E728CD63B}" destId="{8B2A74B5-2E75-4E6C-B075-2DE54945630D}" srcOrd="2" destOrd="0" presId="urn:microsoft.com/office/officeart/2005/8/layout/lProcess2"/>
    <dgm:cxn modelId="{62792D31-1226-4E77-A19B-3269DDF9BB6E}" type="presParOf" srcId="{8B2A74B5-2E75-4E6C-B075-2DE54945630D}" destId="{DF97FF02-7232-402C-A56F-0E322FD0AA95}" srcOrd="0" destOrd="0" presId="urn:microsoft.com/office/officeart/2005/8/layout/lProcess2"/>
    <dgm:cxn modelId="{9E65EE5F-645A-4C79-B21F-D43C1414F09A}" type="presParOf" srcId="{DF97FF02-7232-402C-A56F-0E322FD0AA95}" destId="{EE8945A9-0B9F-4C70-A67C-5DBB3CD314AF}" srcOrd="0" destOrd="0" presId="urn:microsoft.com/office/officeart/2005/8/layout/lProcess2"/>
    <dgm:cxn modelId="{6172F619-8280-4A3A-A30D-11F7D468751C}" type="presParOf" srcId="{DF97FF02-7232-402C-A56F-0E322FD0AA95}" destId="{3447D908-8B28-4940-A989-D271C7FC0813}" srcOrd="1" destOrd="0" presId="urn:microsoft.com/office/officeart/2005/8/layout/lProcess2"/>
    <dgm:cxn modelId="{7992533F-6B49-4B64-B063-47EC60F312CA}" type="presParOf" srcId="{DF97FF02-7232-402C-A56F-0E322FD0AA95}" destId="{5F61BF69-DCBA-430D-BC87-00F4B9B79AA5}" srcOrd="2" destOrd="0" presId="urn:microsoft.com/office/officeart/2005/8/layout/lProcess2"/>
    <dgm:cxn modelId="{20FAC6F1-BC57-4D2C-8923-B971D83F6715}" type="presParOf" srcId="{DF97FF02-7232-402C-A56F-0E322FD0AA95}" destId="{48375AC1-6D4D-45EE-8B3F-9094AF11AAA3}" srcOrd="3" destOrd="0" presId="urn:microsoft.com/office/officeart/2005/8/layout/lProcess2"/>
    <dgm:cxn modelId="{236EE67C-55DB-4FC8-AEA7-46E8CA8B2EB3}" type="presParOf" srcId="{DF97FF02-7232-402C-A56F-0E322FD0AA95}" destId="{30B6164A-674B-4DFD-B55E-0B5417629353}" srcOrd="4" destOrd="0" presId="urn:microsoft.com/office/officeart/2005/8/layout/lProcess2"/>
    <dgm:cxn modelId="{051DA6BC-9A94-4B7A-ADAD-461AE6CB7B8B}" type="presParOf" srcId="{DF97FF02-7232-402C-A56F-0E322FD0AA95}" destId="{47A9BAE7-C825-4EB3-BC18-D08489A65715}" srcOrd="5" destOrd="0" presId="urn:microsoft.com/office/officeart/2005/8/layout/lProcess2"/>
    <dgm:cxn modelId="{659CF95F-D6B7-4210-8E7C-A56AD9054C4F}" type="presParOf" srcId="{DF97FF02-7232-402C-A56F-0E322FD0AA95}" destId="{AF4BAACB-931A-4C6C-BC81-A688B2ED6CDC}" srcOrd="6"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0D9492-730F-4E9A-9880-092B72F7DAD2}">
      <dsp:nvSpPr>
        <dsp:cNvPr id="0" name=""/>
        <dsp:cNvSpPr/>
      </dsp:nvSpPr>
      <dsp:spPr>
        <a:xfrm>
          <a:off x="0" y="24740"/>
          <a:ext cx="4800601" cy="912600"/>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College Week activities &amp; events </a:t>
          </a:r>
        </a:p>
      </dsp:txBody>
      <dsp:txXfrm>
        <a:off x="44549" y="69289"/>
        <a:ext cx="4711503" cy="823502"/>
      </dsp:txXfrm>
    </dsp:sp>
    <dsp:sp modelId="{2FF54326-C25C-4039-BE6D-A7584AAD2767}">
      <dsp:nvSpPr>
        <dsp:cNvPr id="0" name=""/>
        <dsp:cNvSpPr/>
      </dsp:nvSpPr>
      <dsp:spPr>
        <a:xfrm>
          <a:off x="0" y="1006460"/>
          <a:ext cx="4800601" cy="912600"/>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ASVAB twice per year and military recruiter visits </a:t>
          </a:r>
        </a:p>
      </dsp:txBody>
      <dsp:txXfrm>
        <a:off x="44549" y="1051009"/>
        <a:ext cx="4711503" cy="823502"/>
      </dsp:txXfrm>
    </dsp:sp>
    <dsp:sp modelId="{25DE6A8F-497A-4BFB-AAC7-093B86970BCA}">
      <dsp:nvSpPr>
        <dsp:cNvPr id="0" name=""/>
        <dsp:cNvSpPr/>
      </dsp:nvSpPr>
      <dsp:spPr>
        <a:xfrm>
          <a:off x="0" y="1988180"/>
          <a:ext cx="4800601" cy="912600"/>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College Representative Visits</a:t>
          </a:r>
        </a:p>
      </dsp:txBody>
      <dsp:txXfrm>
        <a:off x="44549" y="2032729"/>
        <a:ext cx="4711503" cy="823502"/>
      </dsp:txXfrm>
    </dsp:sp>
    <dsp:sp modelId="{200CC858-5760-454A-9700-DD16D2589B08}">
      <dsp:nvSpPr>
        <dsp:cNvPr id="0" name=""/>
        <dsp:cNvSpPr/>
      </dsp:nvSpPr>
      <dsp:spPr>
        <a:xfrm>
          <a:off x="0" y="2900780"/>
          <a:ext cx="4800601" cy="894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19"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a:t>Lunch tabling visits</a:t>
          </a:r>
        </a:p>
        <a:p>
          <a:pPr marL="171450" lvl="1" indent="-171450" algn="l" defTabSz="844550">
            <a:lnSpc>
              <a:spcPct val="90000"/>
            </a:lnSpc>
            <a:spcBef>
              <a:spcPct val="0"/>
            </a:spcBef>
            <a:spcAft>
              <a:spcPct val="20000"/>
            </a:spcAft>
            <a:buChar char="•"/>
          </a:pPr>
          <a:r>
            <a:rPr lang="en-US" sz="1900" kern="1200"/>
            <a:t>Scheduled presentations for interested/invited students</a:t>
          </a:r>
        </a:p>
      </dsp:txBody>
      <dsp:txXfrm>
        <a:off x="0" y="2900780"/>
        <a:ext cx="4800601" cy="894240"/>
      </dsp:txXfrm>
    </dsp:sp>
    <dsp:sp modelId="{1B2799ED-6F9A-4BFC-AE99-873EBE9AFA4C}">
      <dsp:nvSpPr>
        <dsp:cNvPr id="0" name=""/>
        <dsp:cNvSpPr/>
      </dsp:nvSpPr>
      <dsp:spPr>
        <a:xfrm>
          <a:off x="0" y="3795020"/>
          <a:ext cx="4800601" cy="912600"/>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Field trips</a:t>
          </a:r>
        </a:p>
      </dsp:txBody>
      <dsp:txXfrm>
        <a:off x="44549" y="3839569"/>
        <a:ext cx="4711503" cy="823502"/>
      </dsp:txXfrm>
    </dsp:sp>
    <dsp:sp modelId="{2C5CE231-B8C0-47C2-8350-82539C9463F0}">
      <dsp:nvSpPr>
        <dsp:cNvPr id="0" name=""/>
        <dsp:cNvSpPr/>
      </dsp:nvSpPr>
      <dsp:spPr>
        <a:xfrm>
          <a:off x="0" y="4707620"/>
          <a:ext cx="4800601"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19"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a:t>Campus tours &amp; info sessions</a:t>
          </a:r>
        </a:p>
      </dsp:txBody>
      <dsp:txXfrm>
        <a:off x="0" y="4707620"/>
        <a:ext cx="4800601" cy="3974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5AF98A-1D82-4FA9-9EE8-2A4177BF795B}">
      <dsp:nvSpPr>
        <dsp:cNvPr id="0" name=""/>
        <dsp:cNvSpPr/>
      </dsp:nvSpPr>
      <dsp:spPr>
        <a:xfrm>
          <a:off x="5402" y="893744"/>
          <a:ext cx="2618347" cy="785504"/>
        </a:xfrm>
        <a:prstGeom prst="chevron">
          <a:avLst>
            <a:gd name="adj" fmla="val 30000"/>
          </a:avLst>
        </a:prstGeom>
        <a:solidFill>
          <a:schemeClr val="accent5">
            <a:hueOff val="0"/>
            <a:satOff val="0"/>
            <a:lumOff val="0"/>
            <a:alphaOff val="0"/>
          </a:schemeClr>
        </a:solidFill>
        <a:ln w="12700" cap="flat" cmpd="sng" algn="in">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988" tIns="96988" rIns="96988" bIns="96988" numCol="1" spcCol="1270" anchor="ctr" anchorCtr="0">
          <a:noAutofit/>
        </a:bodyPr>
        <a:lstStyle/>
        <a:p>
          <a:pPr marL="0" lvl="0" indent="0" algn="ctr" defTabSz="977900">
            <a:lnSpc>
              <a:spcPct val="90000"/>
            </a:lnSpc>
            <a:spcBef>
              <a:spcPct val="0"/>
            </a:spcBef>
            <a:spcAft>
              <a:spcPct val="35000"/>
            </a:spcAft>
            <a:buNone/>
          </a:pPr>
          <a:r>
            <a:rPr lang="en-US" sz="2200" kern="1200" dirty="0"/>
            <a:t>Freshman &amp; Sophomore Year</a:t>
          </a:r>
        </a:p>
      </dsp:txBody>
      <dsp:txXfrm>
        <a:off x="241053" y="893744"/>
        <a:ext cx="2147045" cy="785504"/>
      </dsp:txXfrm>
    </dsp:sp>
    <dsp:sp modelId="{90ED4623-E0EB-4555-AFE6-C8CB98B2B439}">
      <dsp:nvSpPr>
        <dsp:cNvPr id="0" name=""/>
        <dsp:cNvSpPr/>
      </dsp:nvSpPr>
      <dsp:spPr>
        <a:xfrm>
          <a:off x="5402" y="1679248"/>
          <a:ext cx="2382696" cy="2412746"/>
        </a:xfrm>
        <a:prstGeom prst="rect">
          <a:avLst/>
        </a:prstGeom>
        <a:solidFill>
          <a:schemeClr val="accent5">
            <a:alpha val="90000"/>
            <a:tint val="40000"/>
            <a:hueOff val="0"/>
            <a:satOff val="0"/>
            <a:lumOff val="0"/>
            <a:alphaOff val="0"/>
          </a:schemeClr>
        </a:solidFill>
        <a:ln w="12700" cap="flat" cmpd="sng" algn="in">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8286" tIns="188286" rIns="188286" bIns="376572" numCol="1" spcCol="1270" anchor="t" anchorCtr="0">
          <a:noAutofit/>
        </a:bodyPr>
        <a:lstStyle/>
        <a:p>
          <a:pPr marL="0" lvl="0" indent="0" algn="l" defTabSz="711200">
            <a:lnSpc>
              <a:spcPct val="90000"/>
            </a:lnSpc>
            <a:spcBef>
              <a:spcPct val="0"/>
            </a:spcBef>
            <a:spcAft>
              <a:spcPct val="35000"/>
            </a:spcAft>
            <a:buNone/>
          </a:pPr>
          <a:r>
            <a:rPr lang="en-US" sz="1600" kern="1200" dirty="0"/>
            <a:t>Learning style inventory</a:t>
          </a:r>
        </a:p>
        <a:p>
          <a:pPr marL="0" lvl="0" indent="0" algn="l" defTabSz="711200">
            <a:lnSpc>
              <a:spcPct val="90000"/>
            </a:lnSpc>
            <a:spcBef>
              <a:spcPct val="0"/>
            </a:spcBef>
            <a:spcAft>
              <a:spcPct val="35000"/>
            </a:spcAft>
            <a:buNone/>
          </a:pPr>
          <a:r>
            <a:rPr lang="en-US" sz="1600" kern="1200"/>
            <a:t>Interest profile</a:t>
          </a:r>
          <a:endParaRPr lang="en-US" sz="1600" kern="1200" dirty="0"/>
        </a:p>
        <a:p>
          <a:pPr marL="171450" lvl="1" indent="-171450" algn="l" defTabSz="711200">
            <a:lnSpc>
              <a:spcPct val="90000"/>
            </a:lnSpc>
            <a:spcBef>
              <a:spcPct val="0"/>
            </a:spcBef>
            <a:spcAft>
              <a:spcPct val="15000"/>
            </a:spcAft>
            <a:buChar char="•"/>
          </a:pPr>
          <a:r>
            <a:rPr lang="en-US" sz="1600" kern="1200"/>
            <a:t>Personalized Results</a:t>
          </a:r>
          <a:endParaRPr lang="en-US" sz="1600" kern="1200" dirty="0"/>
        </a:p>
        <a:p>
          <a:pPr marL="0" lvl="0" indent="0" algn="l" defTabSz="711200">
            <a:lnSpc>
              <a:spcPct val="90000"/>
            </a:lnSpc>
            <a:spcBef>
              <a:spcPct val="0"/>
            </a:spcBef>
            <a:spcAft>
              <a:spcPct val="35000"/>
            </a:spcAft>
            <a:buNone/>
          </a:pPr>
          <a:r>
            <a:rPr lang="en-US" sz="1600" kern="1200"/>
            <a:t>Goal setting</a:t>
          </a:r>
          <a:endParaRPr lang="en-US" sz="1600" kern="1200" dirty="0"/>
        </a:p>
        <a:p>
          <a:pPr marL="0" lvl="0" indent="0" algn="l" defTabSz="711200">
            <a:lnSpc>
              <a:spcPct val="90000"/>
            </a:lnSpc>
            <a:spcBef>
              <a:spcPct val="0"/>
            </a:spcBef>
            <a:spcAft>
              <a:spcPct val="35000"/>
            </a:spcAft>
            <a:buNone/>
          </a:pPr>
          <a:r>
            <a:rPr lang="en-US" sz="1600" kern="1200"/>
            <a:t>Resume Building</a:t>
          </a:r>
          <a:endParaRPr lang="en-US" sz="1600" kern="1200" dirty="0"/>
        </a:p>
        <a:p>
          <a:pPr marL="0" lvl="0" indent="0" algn="l" defTabSz="711200">
            <a:lnSpc>
              <a:spcPct val="90000"/>
            </a:lnSpc>
            <a:spcBef>
              <a:spcPct val="0"/>
            </a:spcBef>
            <a:spcAft>
              <a:spcPct val="35000"/>
            </a:spcAft>
            <a:buNone/>
          </a:pPr>
          <a:r>
            <a:rPr lang="en-US" sz="1600" kern="1200"/>
            <a:t>Career Research </a:t>
          </a:r>
          <a:endParaRPr lang="en-US" sz="1600" kern="1200" dirty="0"/>
        </a:p>
        <a:p>
          <a:pPr marL="171450" lvl="1" indent="-171450" algn="l" defTabSz="711200">
            <a:lnSpc>
              <a:spcPct val="90000"/>
            </a:lnSpc>
            <a:spcBef>
              <a:spcPct val="0"/>
            </a:spcBef>
            <a:spcAft>
              <a:spcPct val="15000"/>
            </a:spcAft>
            <a:buChar char="•"/>
          </a:pPr>
          <a:r>
            <a:rPr lang="en-US" sz="1600" kern="1200"/>
            <a:t>Career/Major</a:t>
          </a:r>
          <a:endParaRPr lang="en-US" sz="1600" kern="1200" dirty="0"/>
        </a:p>
      </dsp:txBody>
      <dsp:txXfrm>
        <a:off x="5402" y="1679248"/>
        <a:ext cx="2382696" cy="2412746"/>
      </dsp:txXfrm>
    </dsp:sp>
    <dsp:sp modelId="{8C1029A2-A0E2-416D-939A-C2D942CAE04E}">
      <dsp:nvSpPr>
        <dsp:cNvPr id="0" name=""/>
        <dsp:cNvSpPr/>
      </dsp:nvSpPr>
      <dsp:spPr>
        <a:xfrm>
          <a:off x="2597668" y="893744"/>
          <a:ext cx="2618347" cy="785504"/>
        </a:xfrm>
        <a:prstGeom prst="chevron">
          <a:avLst>
            <a:gd name="adj" fmla="val 30000"/>
          </a:avLst>
        </a:prstGeom>
        <a:solidFill>
          <a:schemeClr val="accent5">
            <a:hueOff val="0"/>
            <a:satOff val="0"/>
            <a:lumOff val="0"/>
            <a:alphaOff val="0"/>
          </a:schemeClr>
        </a:solidFill>
        <a:ln w="12700" cap="flat" cmpd="sng" algn="in">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988" tIns="96988" rIns="96988" bIns="96988" numCol="1" spcCol="1270" anchor="ctr" anchorCtr="0">
          <a:noAutofit/>
        </a:bodyPr>
        <a:lstStyle/>
        <a:p>
          <a:pPr marL="0" lvl="0" indent="0" algn="ctr" defTabSz="977900">
            <a:lnSpc>
              <a:spcPct val="90000"/>
            </a:lnSpc>
            <a:spcBef>
              <a:spcPct val="0"/>
            </a:spcBef>
            <a:spcAft>
              <a:spcPct val="35000"/>
            </a:spcAft>
            <a:buNone/>
          </a:pPr>
          <a:r>
            <a:rPr lang="en-US" sz="2200" kern="1200"/>
            <a:t>Junior &amp; Senior Year​</a:t>
          </a:r>
        </a:p>
      </dsp:txBody>
      <dsp:txXfrm>
        <a:off x="2833319" y="893744"/>
        <a:ext cx="2147045" cy="785504"/>
      </dsp:txXfrm>
    </dsp:sp>
    <dsp:sp modelId="{D9F70B4F-8645-496E-B698-E41827ED1F1A}">
      <dsp:nvSpPr>
        <dsp:cNvPr id="0" name=""/>
        <dsp:cNvSpPr/>
      </dsp:nvSpPr>
      <dsp:spPr>
        <a:xfrm>
          <a:off x="2597668" y="1679248"/>
          <a:ext cx="2382696" cy="2412746"/>
        </a:xfrm>
        <a:prstGeom prst="rect">
          <a:avLst/>
        </a:prstGeom>
        <a:solidFill>
          <a:schemeClr val="accent5">
            <a:alpha val="90000"/>
            <a:tint val="40000"/>
            <a:hueOff val="0"/>
            <a:satOff val="0"/>
            <a:lumOff val="0"/>
            <a:alphaOff val="0"/>
          </a:schemeClr>
        </a:solidFill>
        <a:ln w="12700" cap="flat" cmpd="sng" algn="in">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8286" tIns="188286" rIns="188286" bIns="376572" numCol="1" spcCol="1270" anchor="t" anchorCtr="0">
          <a:noAutofit/>
        </a:bodyPr>
        <a:lstStyle/>
        <a:p>
          <a:pPr marL="0" lvl="0" indent="0" algn="l" defTabSz="711200">
            <a:lnSpc>
              <a:spcPct val="90000"/>
            </a:lnSpc>
            <a:spcBef>
              <a:spcPct val="0"/>
            </a:spcBef>
            <a:spcAft>
              <a:spcPct val="35000"/>
            </a:spcAft>
            <a:buNone/>
          </a:pPr>
          <a:r>
            <a:rPr lang="en-US" sz="1600" kern="1200"/>
            <a:t>College Research</a:t>
          </a:r>
        </a:p>
        <a:p>
          <a:pPr marL="114300" lvl="1" indent="-114300" algn="l" defTabSz="533400">
            <a:lnSpc>
              <a:spcPct val="90000"/>
            </a:lnSpc>
            <a:spcBef>
              <a:spcPct val="0"/>
            </a:spcBef>
            <a:spcAft>
              <a:spcPct val="15000"/>
            </a:spcAft>
            <a:buChar char="•"/>
          </a:pPr>
          <a:r>
            <a:rPr lang="en-US" sz="1200" kern="1200"/>
            <a:t>Career/Major</a:t>
          </a:r>
        </a:p>
        <a:p>
          <a:pPr marL="114300" lvl="1" indent="-114300" algn="l" defTabSz="533400">
            <a:lnSpc>
              <a:spcPct val="90000"/>
            </a:lnSpc>
            <a:spcBef>
              <a:spcPct val="0"/>
            </a:spcBef>
            <a:spcAft>
              <a:spcPct val="15000"/>
            </a:spcAft>
            <a:buChar char="•"/>
          </a:pPr>
          <a:r>
            <a:rPr lang="en-US" sz="1200" kern="1200"/>
            <a:t>Finding your college fit</a:t>
          </a:r>
        </a:p>
        <a:p>
          <a:pPr marL="0" lvl="0" indent="0" algn="l" defTabSz="711200">
            <a:lnSpc>
              <a:spcPct val="90000"/>
            </a:lnSpc>
            <a:spcBef>
              <a:spcPct val="0"/>
            </a:spcBef>
            <a:spcAft>
              <a:spcPct val="35000"/>
            </a:spcAft>
            <a:buNone/>
          </a:pPr>
          <a:r>
            <a:rPr lang="en-US" sz="1600" kern="1200"/>
            <a:t>Scholarship Search​</a:t>
          </a:r>
        </a:p>
        <a:p>
          <a:pPr marL="0" lvl="0" indent="0" algn="l" defTabSz="711200">
            <a:lnSpc>
              <a:spcPct val="90000"/>
            </a:lnSpc>
            <a:spcBef>
              <a:spcPct val="0"/>
            </a:spcBef>
            <a:spcAft>
              <a:spcPct val="35000"/>
            </a:spcAft>
            <a:buNone/>
          </a:pPr>
          <a:r>
            <a:rPr lang="en-US" sz="1600" kern="1200"/>
            <a:t>College Application management</a:t>
          </a:r>
        </a:p>
        <a:p>
          <a:pPr marL="114300" lvl="1" indent="-114300" algn="l" defTabSz="533400">
            <a:lnSpc>
              <a:spcPct val="90000"/>
            </a:lnSpc>
            <a:spcBef>
              <a:spcPct val="0"/>
            </a:spcBef>
            <a:spcAft>
              <a:spcPct val="15000"/>
            </a:spcAft>
            <a:buChar char="•"/>
          </a:pPr>
          <a:r>
            <a:rPr lang="en-US" sz="1200" kern="1200"/>
            <a:t>Transcripts</a:t>
          </a:r>
        </a:p>
        <a:p>
          <a:pPr marL="114300" lvl="1" indent="-114300" algn="l" defTabSz="533400">
            <a:lnSpc>
              <a:spcPct val="90000"/>
            </a:lnSpc>
            <a:spcBef>
              <a:spcPct val="0"/>
            </a:spcBef>
            <a:spcAft>
              <a:spcPct val="15000"/>
            </a:spcAft>
            <a:buChar char="•"/>
          </a:pPr>
          <a:r>
            <a:rPr lang="en-US" sz="1200" kern="1200"/>
            <a:t>Letters of Recommendation</a:t>
          </a:r>
        </a:p>
      </dsp:txBody>
      <dsp:txXfrm>
        <a:off x="2597668" y="1679248"/>
        <a:ext cx="2382696" cy="24127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9C507D-AE4A-48A6-8CDB-1413D0708798}">
      <dsp:nvSpPr>
        <dsp:cNvPr id="0" name=""/>
        <dsp:cNvSpPr/>
      </dsp:nvSpPr>
      <dsp:spPr>
        <a:xfrm>
          <a:off x="992" y="0"/>
          <a:ext cx="2579687" cy="541866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Tech Express Representative </a:t>
          </a:r>
        </a:p>
      </dsp:txBody>
      <dsp:txXfrm>
        <a:off x="992" y="0"/>
        <a:ext cx="2579687" cy="1625600"/>
      </dsp:txXfrm>
    </dsp:sp>
    <dsp:sp modelId="{9D431AE7-3B2D-4032-8D33-B773830F5075}">
      <dsp:nvSpPr>
        <dsp:cNvPr id="0" name=""/>
        <dsp:cNvSpPr/>
      </dsp:nvSpPr>
      <dsp:spPr>
        <a:xfrm>
          <a:off x="258960" y="1625732"/>
          <a:ext cx="2063749" cy="789384"/>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a:t>Gwen Murrell</a:t>
          </a:r>
          <a:endParaRPr lang="en-US" sz="1200" kern="1200" dirty="0"/>
        </a:p>
      </dsp:txBody>
      <dsp:txXfrm>
        <a:off x="282080" y="1648852"/>
        <a:ext cx="2017509" cy="743144"/>
      </dsp:txXfrm>
    </dsp:sp>
    <dsp:sp modelId="{5F24D2B4-C083-454A-8F88-66477BEAEB92}">
      <dsp:nvSpPr>
        <dsp:cNvPr id="0" name=""/>
        <dsp:cNvSpPr/>
      </dsp:nvSpPr>
      <dsp:spPr>
        <a:xfrm>
          <a:off x="258960" y="2536560"/>
          <a:ext cx="2063749" cy="789384"/>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a:t>Helps students that want to transfer their oTECH credits from a completed program to a corresponding AS degree</a:t>
          </a:r>
          <a:endParaRPr lang="en-US" sz="1200" kern="1200" dirty="0"/>
        </a:p>
      </dsp:txBody>
      <dsp:txXfrm>
        <a:off x="282080" y="2559680"/>
        <a:ext cx="2017509" cy="743144"/>
      </dsp:txXfrm>
    </dsp:sp>
    <dsp:sp modelId="{49B9EF93-97AC-48E9-9F5A-02267AD7FB12}">
      <dsp:nvSpPr>
        <dsp:cNvPr id="0" name=""/>
        <dsp:cNvSpPr/>
      </dsp:nvSpPr>
      <dsp:spPr>
        <a:xfrm>
          <a:off x="258960" y="3447388"/>
          <a:ext cx="2063749" cy="789384"/>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a:t>Some programs transfer up to 24 credits</a:t>
          </a:r>
          <a:endParaRPr lang="en-US" sz="1200" kern="1200" dirty="0"/>
        </a:p>
      </dsp:txBody>
      <dsp:txXfrm>
        <a:off x="282080" y="3470508"/>
        <a:ext cx="2017509" cy="743144"/>
      </dsp:txXfrm>
    </dsp:sp>
    <dsp:sp modelId="{1173CE49-9460-4A2C-A535-8B6199E640C9}">
      <dsp:nvSpPr>
        <dsp:cNvPr id="0" name=""/>
        <dsp:cNvSpPr/>
      </dsp:nvSpPr>
      <dsp:spPr>
        <a:xfrm>
          <a:off x="258960" y="4358216"/>
          <a:ext cx="2063749" cy="789384"/>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a:t>Pathway opportunities </a:t>
          </a:r>
          <a:endParaRPr lang="en-US" sz="1200" kern="1200" dirty="0"/>
        </a:p>
      </dsp:txBody>
      <dsp:txXfrm>
        <a:off x="282080" y="4381336"/>
        <a:ext cx="2017509" cy="743144"/>
      </dsp:txXfrm>
    </dsp:sp>
    <dsp:sp modelId="{CF3C3C1C-6C9E-4AC0-87E9-72172524E958}">
      <dsp:nvSpPr>
        <dsp:cNvPr id="0" name=""/>
        <dsp:cNvSpPr/>
      </dsp:nvSpPr>
      <dsp:spPr>
        <a:xfrm>
          <a:off x="2774156" y="0"/>
          <a:ext cx="2579687" cy="541866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Valencia Transition Coach</a:t>
          </a:r>
        </a:p>
      </dsp:txBody>
      <dsp:txXfrm>
        <a:off x="2774156" y="0"/>
        <a:ext cx="2579687" cy="1625600"/>
      </dsp:txXfrm>
    </dsp:sp>
    <dsp:sp modelId="{2A120A81-0F89-47C7-8B3A-744C56666115}">
      <dsp:nvSpPr>
        <dsp:cNvPr id="0" name=""/>
        <dsp:cNvSpPr/>
      </dsp:nvSpPr>
      <dsp:spPr>
        <a:xfrm>
          <a:off x="3032125" y="1626063"/>
          <a:ext cx="2063749" cy="1064551"/>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a:t>Zoraida Santos</a:t>
          </a:r>
          <a:endParaRPr lang="en-US" sz="1200" kern="1200" dirty="0"/>
        </a:p>
      </dsp:txBody>
      <dsp:txXfrm>
        <a:off x="3063305" y="1657243"/>
        <a:ext cx="2001389" cy="1002191"/>
      </dsp:txXfrm>
    </dsp:sp>
    <dsp:sp modelId="{7B8F2929-D4F5-41A0-A3E1-CD776C42BC47}">
      <dsp:nvSpPr>
        <dsp:cNvPr id="0" name=""/>
        <dsp:cNvSpPr/>
      </dsp:nvSpPr>
      <dsp:spPr>
        <a:xfrm>
          <a:off x="3032125" y="2854391"/>
          <a:ext cx="2063749" cy="1064551"/>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a:t>Helps students with transfer process  from Dual Enrollment to degree seeking status during senior year</a:t>
          </a:r>
          <a:endParaRPr lang="en-US" sz="1200" kern="1200" dirty="0"/>
        </a:p>
      </dsp:txBody>
      <dsp:txXfrm>
        <a:off x="3063305" y="2885571"/>
        <a:ext cx="2001389" cy="1002191"/>
      </dsp:txXfrm>
    </dsp:sp>
    <dsp:sp modelId="{90888549-B4B7-4618-913C-3529D80A8937}">
      <dsp:nvSpPr>
        <dsp:cNvPr id="0" name=""/>
        <dsp:cNvSpPr/>
      </dsp:nvSpPr>
      <dsp:spPr>
        <a:xfrm>
          <a:off x="3032125" y="4082719"/>
          <a:ext cx="2063749" cy="1064551"/>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a:t>Helps with applications to Valencia College and DE in general</a:t>
          </a:r>
          <a:endParaRPr lang="en-US" sz="1200" kern="1200" dirty="0"/>
        </a:p>
      </dsp:txBody>
      <dsp:txXfrm>
        <a:off x="3063305" y="4113899"/>
        <a:ext cx="2001389" cy="1002191"/>
      </dsp:txXfrm>
    </dsp:sp>
    <dsp:sp modelId="{E4FC3952-7E57-4E5C-AAC5-0E026CBC3441}">
      <dsp:nvSpPr>
        <dsp:cNvPr id="0" name=""/>
        <dsp:cNvSpPr/>
      </dsp:nvSpPr>
      <dsp:spPr>
        <a:xfrm>
          <a:off x="5547320" y="0"/>
          <a:ext cx="2579687" cy="541866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FAFSA Help for Families</a:t>
          </a:r>
        </a:p>
      </dsp:txBody>
      <dsp:txXfrm>
        <a:off x="5547320" y="0"/>
        <a:ext cx="2579687" cy="1625600"/>
      </dsp:txXfrm>
    </dsp:sp>
    <dsp:sp modelId="{EE8945A9-0B9F-4C70-A67C-5DBB3CD314AF}">
      <dsp:nvSpPr>
        <dsp:cNvPr id="0" name=""/>
        <dsp:cNvSpPr/>
      </dsp:nvSpPr>
      <dsp:spPr>
        <a:xfrm>
          <a:off x="5805289" y="1625732"/>
          <a:ext cx="2063749" cy="789384"/>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t>Educational Opportunity Center</a:t>
          </a:r>
        </a:p>
      </dsp:txBody>
      <dsp:txXfrm>
        <a:off x="5828409" y="1648852"/>
        <a:ext cx="2017509" cy="743144"/>
      </dsp:txXfrm>
    </dsp:sp>
    <dsp:sp modelId="{5F61BF69-DCBA-430D-BC87-00F4B9B79AA5}">
      <dsp:nvSpPr>
        <dsp:cNvPr id="0" name=""/>
        <dsp:cNvSpPr/>
      </dsp:nvSpPr>
      <dsp:spPr>
        <a:xfrm>
          <a:off x="5805289" y="2536560"/>
          <a:ext cx="2063749" cy="789384"/>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a:t>Start to finish</a:t>
          </a:r>
          <a:endParaRPr lang="en-US" sz="1200" kern="1200" dirty="0"/>
        </a:p>
      </dsp:txBody>
      <dsp:txXfrm>
        <a:off x="5828409" y="2559680"/>
        <a:ext cx="2017509" cy="743144"/>
      </dsp:txXfrm>
    </dsp:sp>
    <dsp:sp modelId="{30B6164A-674B-4DFD-B55E-0B5417629353}">
      <dsp:nvSpPr>
        <dsp:cNvPr id="0" name=""/>
        <dsp:cNvSpPr/>
      </dsp:nvSpPr>
      <dsp:spPr>
        <a:xfrm>
          <a:off x="5805289" y="3447388"/>
          <a:ext cx="2063749" cy="789384"/>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a:t>Every year moving forward </a:t>
          </a:r>
          <a:endParaRPr lang="en-US" sz="1200" kern="1200" dirty="0"/>
        </a:p>
      </dsp:txBody>
      <dsp:txXfrm>
        <a:off x="5828409" y="3470508"/>
        <a:ext cx="2017509" cy="743144"/>
      </dsp:txXfrm>
    </dsp:sp>
    <dsp:sp modelId="{AF4BAACB-931A-4C6C-BC81-A688B2ED6CDC}">
      <dsp:nvSpPr>
        <dsp:cNvPr id="0" name=""/>
        <dsp:cNvSpPr/>
      </dsp:nvSpPr>
      <dsp:spPr>
        <a:xfrm>
          <a:off x="5805289" y="4358216"/>
          <a:ext cx="2063749" cy="789384"/>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a:t>Grant funded non-profit company</a:t>
          </a:r>
          <a:endParaRPr lang="en-US" sz="1200" kern="1200" dirty="0"/>
        </a:p>
      </dsp:txBody>
      <dsp:txXfrm>
        <a:off x="5828409" y="4381336"/>
        <a:ext cx="2017509" cy="74314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F4523E-4EA4-435E-8DAC-3E8DD1B635C8}" type="datetimeFigureOut">
              <a:rPr lang="en-US" smtClean="0"/>
              <a:t>6/22/2022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E13F7E-0804-4C78-8DCF-D20DBFA57B93}" type="slidenum">
              <a:rPr lang="en-US" smtClean="0"/>
              <a:t>‹#›</a:t>
            </a:fld>
            <a:endParaRPr lang="en-US"/>
          </a:p>
        </p:txBody>
      </p:sp>
    </p:spTree>
    <p:extLst>
      <p:ext uri="{BB962C8B-B14F-4D97-AF65-F5344CB8AC3E}">
        <p14:creationId xmlns:p14="http://schemas.microsoft.com/office/powerpoint/2010/main" val="1308331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Include how tardy can affect </a:t>
            </a:r>
            <a:r>
              <a:rPr lang="en-US" dirty="0" err="1"/>
              <a:t>oTech</a:t>
            </a:r>
            <a:r>
              <a:rPr lang="en-US" dirty="0"/>
              <a:t> acceptance and could impact your future  2. Can back up to Simpson Rd which is dangerous</a:t>
            </a:r>
          </a:p>
        </p:txBody>
      </p:sp>
      <p:sp>
        <p:nvSpPr>
          <p:cNvPr id="4" name="Slide Number Placeholder 3"/>
          <p:cNvSpPr>
            <a:spLocks noGrp="1"/>
          </p:cNvSpPr>
          <p:nvPr>
            <p:ph type="sldNum" sz="quarter" idx="5"/>
          </p:nvPr>
        </p:nvSpPr>
        <p:spPr/>
        <p:txBody>
          <a:bodyPr/>
          <a:lstStyle/>
          <a:p>
            <a:fld id="{9BE13F7E-0804-4C78-8DCF-D20DBFA57B93}" type="slidenum">
              <a:rPr lang="en-US" smtClean="0"/>
              <a:t>15</a:t>
            </a:fld>
            <a:endParaRPr lang="en-US"/>
          </a:p>
        </p:txBody>
      </p:sp>
    </p:spTree>
    <p:extLst>
      <p:ext uri="{BB962C8B-B14F-4D97-AF65-F5344CB8AC3E}">
        <p14:creationId xmlns:p14="http://schemas.microsoft.com/office/powerpoint/2010/main" val="1140294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7:notes"/>
          <p:cNvSpPr txBox="1">
            <a:spLocks noGrp="1"/>
          </p:cNvSpPr>
          <p:nvPr>
            <p:ph type="body" idx="1"/>
          </p:nvPr>
        </p:nvSpPr>
        <p:spPr>
          <a:xfrm>
            <a:off x="701675" y="4473575"/>
            <a:ext cx="5607050" cy="3660775"/>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194" name="Google Shape;194;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0:notes"/>
          <p:cNvSpPr txBox="1">
            <a:spLocks noGrp="1"/>
          </p:cNvSpPr>
          <p:nvPr>
            <p:ph type="body" idx="1"/>
          </p:nvPr>
        </p:nvSpPr>
        <p:spPr>
          <a:xfrm>
            <a:off x="701675" y="4473575"/>
            <a:ext cx="5607050" cy="3660775"/>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216" name="Google Shape;216;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3:notes"/>
          <p:cNvSpPr txBox="1">
            <a:spLocks noGrp="1"/>
          </p:cNvSpPr>
          <p:nvPr>
            <p:ph type="body" idx="1"/>
          </p:nvPr>
        </p:nvSpPr>
        <p:spPr>
          <a:xfrm>
            <a:off x="701675" y="4473575"/>
            <a:ext cx="5607050" cy="3660775"/>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237" name="Google Shape;237;p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5:notes"/>
          <p:cNvSpPr txBox="1">
            <a:spLocks noGrp="1"/>
          </p:cNvSpPr>
          <p:nvPr>
            <p:ph type="body" idx="1"/>
          </p:nvPr>
        </p:nvSpPr>
        <p:spPr>
          <a:xfrm>
            <a:off x="701675" y="4473575"/>
            <a:ext cx="5607050" cy="3660775"/>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264" name="Google Shape;264;p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6:notes"/>
          <p:cNvSpPr txBox="1">
            <a:spLocks noGrp="1"/>
          </p:cNvSpPr>
          <p:nvPr>
            <p:ph type="body" idx="1"/>
          </p:nvPr>
        </p:nvSpPr>
        <p:spPr>
          <a:xfrm>
            <a:off x="701675" y="4473575"/>
            <a:ext cx="5607050" cy="3660775"/>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271" name="Google Shape;271;p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7:notes"/>
          <p:cNvSpPr txBox="1">
            <a:spLocks noGrp="1"/>
          </p:cNvSpPr>
          <p:nvPr>
            <p:ph type="body" idx="1"/>
          </p:nvPr>
        </p:nvSpPr>
        <p:spPr>
          <a:xfrm>
            <a:off x="701675" y="4473575"/>
            <a:ext cx="5607050" cy="3660775"/>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280" name="Google Shape;280;p1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000000"/>
                </a:solidFill>
                <a:effectLst/>
                <a:latin typeface="Roboto" panose="02000000000000000000" pitchFamily="2" charset="0"/>
              </a:rPr>
              <a:t>All students wearing a PATHS school ID and the PATHS logo polo is imperative so that we can quickly identify a student as ours. With adults on </a:t>
            </a:r>
            <a:r>
              <a:rPr lang="en-US" b="1" i="0" dirty="0" err="1">
                <a:solidFill>
                  <a:srgbClr val="000000"/>
                </a:solidFill>
                <a:effectLst/>
                <a:latin typeface="Roboto" panose="02000000000000000000" pitchFamily="2" charset="0"/>
              </a:rPr>
              <a:t>oTECH</a:t>
            </a:r>
            <a:r>
              <a:rPr lang="en-US" b="1" i="0" dirty="0">
                <a:solidFill>
                  <a:srgbClr val="000000"/>
                </a:solidFill>
                <a:effectLst/>
                <a:latin typeface="Roboto" panose="02000000000000000000" pitchFamily="2" charset="0"/>
              </a:rPr>
              <a:t> campus, interspersed at times with our students, it becomes necessary to consistently enforce this policy.</a:t>
            </a:r>
          </a:p>
          <a:p>
            <a:r>
              <a:rPr lang="en-US" b="1" i="0" dirty="0">
                <a:solidFill>
                  <a:srgbClr val="000000"/>
                </a:solidFill>
                <a:effectLst/>
                <a:latin typeface="Roboto" panose="02000000000000000000" pitchFamily="2" charset="0"/>
              </a:rPr>
              <a:t>Example of Jr/Sr uniforms vary from scrubs to a specific color t-shirt to a different color polo or culinary chef’s coat and pants</a:t>
            </a:r>
            <a:endParaRPr lang="en-US" dirty="0"/>
          </a:p>
        </p:txBody>
      </p:sp>
      <p:sp>
        <p:nvSpPr>
          <p:cNvPr id="4" name="Slide Number Placeholder 3"/>
          <p:cNvSpPr>
            <a:spLocks noGrp="1"/>
          </p:cNvSpPr>
          <p:nvPr>
            <p:ph type="sldNum" sz="quarter" idx="5"/>
          </p:nvPr>
        </p:nvSpPr>
        <p:spPr/>
        <p:txBody>
          <a:bodyPr/>
          <a:lstStyle/>
          <a:p>
            <a:fld id="{9BE13F7E-0804-4C78-8DCF-D20DBFA57B93}" type="slidenum">
              <a:rPr lang="en-US" smtClean="0"/>
              <a:t>18</a:t>
            </a:fld>
            <a:endParaRPr lang="en-US"/>
          </a:p>
        </p:txBody>
      </p:sp>
    </p:spTree>
    <p:extLst>
      <p:ext uri="{BB962C8B-B14F-4D97-AF65-F5344CB8AC3E}">
        <p14:creationId xmlns:p14="http://schemas.microsoft.com/office/powerpoint/2010/main" val="3582199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or time sensitive messages can be relayed to students by the front office staff, deans, counselors </a:t>
            </a:r>
            <a:r>
              <a:rPr lang="en-US" dirty="0" err="1"/>
              <a:t>etc</a:t>
            </a:r>
            <a:endParaRPr lang="en-US" dirty="0"/>
          </a:p>
          <a:p>
            <a:r>
              <a:rPr lang="en-US" dirty="0"/>
              <a:t>Give example of confiscating a phone and observing the sheer volume of texts, snapchat, Instagram alerts that popped on the screen within 15 minutes……22 different individual distractions in that short time period. Some teachers may give a brief 2 min break in the middle of a 90 min block which can include a quick phone check and then back into the backpack and back to work</a:t>
            </a:r>
          </a:p>
        </p:txBody>
      </p:sp>
      <p:sp>
        <p:nvSpPr>
          <p:cNvPr id="4" name="Slide Number Placeholder 3"/>
          <p:cNvSpPr>
            <a:spLocks noGrp="1"/>
          </p:cNvSpPr>
          <p:nvPr>
            <p:ph type="sldNum" sz="quarter" idx="5"/>
          </p:nvPr>
        </p:nvSpPr>
        <p:spPr/>
        <p:txBody>
          <a:bodyPr/>
          <a:lstStyle/>
          <a:p>
            <a:fld id="{9BE13F7E-0804-4C78-8DCF-D20DBFA57B93}" type="slidenum">
              <a:rPr lang="en-US" smtClean="0"/>
              <a:t>21</a:t>
            </a:fld>
            <a:endParaRPr lang="en-US"/>
          </a:p>
        </p:txBody>
      </p:sp>
    </p:spTree>
    <p:extLst>
      <p:ext uri="{BB962C8B-B14F-4D97-AF65-F5344CB8AC3E}">
        <p14:creationId xmlns:p14="http://schemas.microsoft.com/office/powerpoint/2010/main" val="3016812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txBox="1">
            <a:spLocks noGrp="1"/>
          </p:cNvSpPr>
          <p:nvPr>
            <p:ph type="body" idx="1"/>
          </p:nvPr>
        </p:nvSpPr>
        <p:spPr>
          <a:xfrm>
            <a:off x="701675" y="4473575"/>
            <a:ext cx="5607050" cy="3660775"/>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94" name="Google Shape;94;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2:notes"/>
          <p:cNvSpPr txBox="1">
            <a:spLocks noGrp="1"/>
          </p:cNvSpPr>
          <p:nvPr>
            <p:ph type="body" idx="1"/>
          </p:nvPr>
        </p:nvSpPr>
        <p:spPr>
          <a:xfrm>
            <a:off x="701675" y="4473575"/>
            <a:ext cx="5607050" cy="3660775"/>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100" name="Google Shape;100;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5973e9e466_1_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5973e9e466_1_3:notes"/>
          <p:cNvSpPr txBox="1">
            <a:spLocks noGrp="1"/>
          </p:cNvSpPr>
          <p:nvPr>
            <p:ph type="body" idx="1"/>
          </p:nvPr>
        </p:nvSpPr>
        <p:spPr>
          <a:xfrm>
            <a:off x="701675" y="4473575"/>
            <a:ext cx="5607000" cy="36609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163" name="Google Shape;163;g5973e9e466_1_3:notes"/>
          <p:cNvSpPr txBox="1">
            <a:spLocks noGrp="1"/>
          </p:cNvSpPr>
          <p:nvPr>
            <p:ph type="sldNum" idx="12"/>
          </p:nvPr>
        </p:nvSpPr>
        <p:spPr>
          <a:xfrm>
            <a:off x="3970338" y="8829675"/>
            <a:ext cx="3038400" cy="466800"/>
          </a:xfrm>
          <a:prstGeom prst="rect">
            <a:avLst/>
          </a:prstGeom>
        </p:spPr>
        <p:txBody>
          <a:bodyPr spcFirstLastPara="1" wrap="square" lIns="93175" tIns="46575" rIns="93175" bIns="46575" anchor="b" anchorCtr="0">
            <a:noAutofit/>
          </a:bodyPr>
          <a:lstStyle/>
          <a:p>
            <a:pPr marL="0" marR="0" lvl="0" indent="0" algn="r" defTabSz="4572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8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
                  <a:srgbClr val="000000"/>
                </a:buClr>
                <a:buSzTx/>
                <a:buFont typeface="Arial"/>
                <a:buNone/>
                <a:tabLst/>
                <a:defRPr/>
              </a:pPr>
              <a:t>33</a:t>
            </a:fld>
            <a:endParaRPr kumimoji="0" sz="1800" b="0" i="0" u="none" strike="noStrike" kern="1200" cap="none" spc="0" normalizeH="0" baseline="0" noProof="0">
              <a:ln>
                <a:noFill/>
              </a:ln>
              <a:solidFill>
                <a:srgbClr val="000000"/>
              </a:solidFill>
              <a:effectLst/>
              <a:uLnTx/>
              <a:uFillTx/>
              <a:latin typeface="Arial"/>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5973e9e466_1_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5973e9e466_1_10:notes"/>
          <p:cNvSpPr txBox="1">
            <a:spLocks noGrp="1"/>
          </p:cNvSpPr>
          <p:nvPr>
            <p:ph type="body" idx="1"/>
          </p:nvPr>
        </p:nvSpPr>
        <p:spPr>
          <a:xfrm>
            <a:off x="701675" y="4473575"/>
            <a:ext cx="5607000" cy="36609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170" name="Google Shape;170;g5973e9e466_1_10:notes"/>
          <p:cNvSpPr txBox="1">
            <a:spLocks noGrp="1"/>
          </p:cNvSpPr>
          <p:nvPr>
            <p:ph type="sldNum" idx="12"/>
          </p:nvPr>
        </p:nvSpPr>
        <p:spPr>
          <a:xfrm>
            <a:off x="3970338" y="8829675"/>
            <a:ext cx="3038400" cy="466800"/>
          </a:xfrm>
          <a:prstGeom prst="rect">
            <a:avLst/>
          </a:prstGeom>
        </p:spPr>
        <p:txBody>
          <a:bodyPr spcFirstLastPara="1" wrap="square" lIns="93175" tIns="46575" rIns="93175" bIns="46575" anchor="b" anchorCtr="0">
            <a:noAutofit/>
          </a:bodyPr>
          <a:lstStyle/>
          <a:p>
            <a:pPr marL="0" marR="0" lvl="0" indent="0" algn="r" defTabSz="4572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8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
                  <a:srgbClr val="000000"/>
                </a:buClr>
                <a:buSzTx/>
                <a:buFont typeface="Arial"/>
                <a:buNone/>
                <a:tabLst/>
                <a:defRPr/>
              </a:pPr>
              <a:t>36</a:t>
            </a:fld>
            <a:endParaRPr kumimoji="0" sz="1800" b="0" i="0" u="none" strike="noStrike" kern="1200" cap="none" spc="0" normalizeH="0" baseline="0" noProof="0">
              <a:ln>
                <a:noFill/>
              </a:ln>
              <a:solidFill>
                <a:srgbClr val="000000"/>
              </a:solidFill>
              <a:effectLst/>
              <a:uLnTx/>
              <a:uFillTx/>
              <a:latin typeface="Arial"/>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6:notes"/>
          <p:cNvSpPr txBox="1">
            <a:spLocks noGrp="1"/>
          </p:cNvSpPr>
          <p:nvPr>
            <p:ph type="body" idx="1"/>
          </p:nvPr>
        </p:nvSpPr>
        <p:spPr>
          <a:xfrm>
            <a:off x="701675" y="4473575"/>
            <a:ext cx="5607050" cy="3660775"/>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183" name="Google Shape;183;p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1:notes"/>
          <p:cNvSpPr txBox="1">
            <a:spLocks noGrp="1"/>
          </p:cNvSpPr>
          <p:nvPr>
            <p:ph type="body" idx="1"/>
          </p:nvPr>
        </p:nvSpPr>
        <p:spPr>
          <a:xfrm>
            <a:off x="701675" y="4473575"/>
            <a:ext cx="5607050" cy="3660775"/>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223" name="Google Shape;223;p1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8" y="630937"/>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6" y="5979197"/>
            <a:ext cx="8045372" cy="742279"/>
          </a:xfrm>
        </p:spPr>
        <p:txBody>
          <a:bodyPr anchor="t">
            <a:normAutofit/>
          </a:bodyPr>
          <a:lstStyle>
            <a:lvl1pPr marL="0" indent="0" algn="ctr">
              <a:lnSpc>
                <a:spcPct val="100000"/>
              </a:lnSpc>
              <a:buNone/>
              <a:defRPr sz="2000" b="1" i="0" cap="all" spc="400" baseline="0">
                <a:solidFill>
                  <a:schemeClr val="tx2"/>
                </a:solidFill>
              </a:defRPr>
            </a:lvl1pPr>
            <a:lvl2pPr marL="457206" indent="0" algn="ctr">
              <a:buNone/>
              <a:defRPr sz="2000"/>
            </a:lvl2pPr>
            <a:lvl3pPr marL="914411" indent="0" algn="ctr">
              <a:buNone/>
              <a:defRPr sz="1801"/>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3" cy="348462"/>
          </a:xfrm>
        </p:spPr>
        <p:txBody>
          <a:bodyPr/>
          <a:lstStyle>
            <a:lvl1pPr>
              <a:defRPr baseline="0">
                <a:solidFill>
                  <a:schemeClr val="accent1">
                    <a:lumMod val="50000"/>
                  </a:schemeClr>
                </a:solidFill>
              </a:defRPr>
            </a:lvl1pPr>
          </a:lstStyle>
          <a:p>
            <a:fld id="{9334D819-9F07-4261-B09B-9E467E5D9002}" type="datetimeFigureOut">
              <a:rPr lang="en-US" dirty="0"/>
              <a:pPr/>
              <a:t>6/22/2022</a:t>
            </a:fld>
            <a:endParaRPr lang="en-US" dirty="0"/>
          </a:p>
        </p:txBody>
      </p:sp>
      <p:sp>
        <p:nvSpPr>
          <p:cNvPr id="5" name="Footer Placeholder 4"/>
          <p:cNvSpPr>
            <a:spLocks noGrp="1"/>
          </p:cNvSpPr>
          <p:nvPr>
            <p:ph type="ftr" sz="quarter" idx="11"/>
          </p:nvPr>
        </p:nvSpPr>
        <p:spPr>
          <a:xfrm>
            <a:off x="4180333"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20"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dirty="0"/>
          </a:p>
        </p:txBody>
      </p:sp>
      <p:sp>
        <p:nvSpPr>
          <p:cNvPr id="13" name="Rectangle 12" title="left edge border"/>
          <p:cNvSpPr/>
          <p:nvPr/>
        </p:nvSpPr>
        <p:spPr>
          <a:xfrm>
            <a:off x="1" y="0"/>
            <a:ext cx="28346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6/22/2022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2"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2" y="382385"/>
            <a:ext cx="8392585" cy="56004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6/22/2022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6/22/2022</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158405772"/>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9064070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6/22/2022</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67006846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6/22/2022</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27675261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6/22/2022</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169475157"/>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6/22/2022</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45638806"/>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6/22/2022</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864343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6/22/2022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39204763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6/22/2022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6/22/2022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292862025"/>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6/22/2022</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195989474"/>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6/22/2022</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3499993580"/>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6/22/2022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234772337"/>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6/22/2022</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2364769170"/>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6/22/2022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089821004"/>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6/22/2022</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747336822"/>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6/22/2022</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641158455"/>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13"/>
        <p:cNvGrpSpPr/>
        <p:nvPr/>
      </p:nvGrpSpPr>
      <p:grpSpPr>
        <a:xfrm>
          <a:off x="0" y="0"/>
          <a:ext cx="0" cy="0"/>
          <a:chOff x="0" y="0"/>
          <a:chExt cx="0" cy="0"/>
        </a:xfrm>
      </p:grpSpPr>
      <p:sp>
        <p:nvSpPr>
          <p:cNvPr id="14" name="Google Shape;14;p2"/>
          <p:cNvSpPr/>
          <p:nvPr/>
        </p:nvSpPr>
        <p:spPr>
          <a:xfrm>
            <a:off x="0" y="0"/>
            <a:ext cx="12192000" cy="6504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5" name="Google Shape;15;p2"/>
          <p:cNvGrpSpPr/>
          <p:nvPr/>
        </p:nvGrpSpPr>
        <p:grpSpPr>
          <a:xfrm>
            <a:off x="1107036" y="1588427"/>
            <a:ext cx="994316" cy="61102"/>
            <a:chOff x="4580561" y="2589004"/>
            <a:chExt cx="1064464" cy="25200"/>
          </a:xfrm>
        </p:grpSpPr>
        <p:sp>
          <p:nvSpPr>
            <p:cNvPr id="16" name="Google Shape;16;p2"/>
            <p:cNvSpPr/>
            <p:nvPr/>
          </p:nvSpPr>
          <p:spPr>
            <a:xfrm rot="-5400000">
              <a:off x="5366325" y="2335504"/>
              <a:ext cx="25200" cy="5322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 name="Google Shape;17;p2"/>
            <p:cNvSpPr/>
            <p:nvPr/>
          </p:nvSpPr>
          <p:spPr>
            <a:xfrm rot="-5400000">
              <a:off x="4836311" y="2333254"/>
              <a:ext cx="25200" cy="5367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8" name="Google Shape;18;p2"/>
          <p:cNvSpPr txBox="1">
            <a:spLocks noGrp="1"/>
          </p:cNvSpPr>
          <p:nvPr>
            <p:ph type="ctrTitle"/>
          </p:nvPr>
        </p:nvSpPr>
        <p:spPr>
          <a:xfrm>
            <a:off x="972600" y="1763267"/>
            <a:ext cx="10250700" cy="2219700"/>
          </a:xfrm>
          <a:prstGeom prst="rect">
            <a:avLst/>
          </a:prstGeom>
        </p:spPr>
        <p:txBody>
          <a:bodyPr spcFirstLastPara="1" wrap="square" lIns="121900" tIns="121900" rIns="121900" bIns="121900" anchor="t" anchorCtr="0">
            <a:noAutofit/>
          </a:bodyPr>
          <a:lstStyle>
            <a:lvl1pPr lvl="0">
              <a:spcBef>
                <a:spcPts val="0"/>
              </a:spcBef>
              <a:spcAft>
                <a:spcPts val="0"/>
              </a:spcAft>
              <a:buClr>
                <a:schemeClr val="dk2"/>
              </a:buClr>
              <a:buSzPts val="5600"/>
              <a:buNone/>
              <a:defRPr sz="5600">
                <a:solidFill>
                  <a:schemeClr val="dk2"/>
                </a:solidFill>
              </a:defRPr>
            </a:lvl1pPr>
            <a:lvl2pPr lvl="1">
              <a:spcBef>
                <a:spcPts val="0"/>
              </a:spcBef>
              <a:spcAft>
                <a:spcPts val="0"/>
              </a:spcAft>
              <a:buClr>
                <a:schemeClr val="dk2"/>
              </a:buClr>
              <a:buSzPts val="5600"/>
              <a:buNone/>
              <a:defRPr sz="5600">
                <a:solidFill>
                  <a:schemeClr val="dk2"/>
                </a:solidFill>
              </a:defRPr>
            </a:lvl2pPr>
            <a:lvl3pPr lvl="2">
              <a:spcBef>
                <a:spcPts val="0"/>
              </a:spcBef>
              <a:spcAft>
                <a:spcPts val="0"/>
              </a:spcAft>
              <a:buClr>
                <a:schemeClr val="dk2"/>
              </a:buClr>
              <a:buSzPts val="5600"/>
              <a:buNone/>
              <a:defRPr sz="5600">
                <a:solidFill>
                  <a:schemeClr val="dk2"/>
                </a:solidFill>
              </a:defRPr>
            </a:lvl3pPr>
            <a:lvl4pPr lvl="3">
              <a:spcBef>
                <a:spcPts val="0"/>
              </a:spcBef>
              <a:spcAft>
                <a:spcPts val="0"/>
              </a:spcAft>
              <a:buClr>
                <a:schemeClr val="dk2"/>
              </a:buClr>
              <a:buSzPts val="5600"/>
              <a:buNone/>
              <a:defRPr sz="5600">
                <a:solidFill>
                  <a:schemeClr val="dk2"/>
                </a:solidFill>
              </a:defRPr>
            </a:lvl4pPr>
            <a:lvl5pPr lvl="4">
              <a:spcBef>
                <a:spcPts val="0"/>
              </a:spcBef>
              <a:spcAft>
                <a:spcPts val="0"/>
              </a:spcAft>
              <a:buClr>
                <a:schemeClr val="dk2"/>
              </a:buClr>
              <a:buSzPts val="5600"/>
              <a:buNone/>
              <a:defRPr sz="5600">
                <a:solidFill>
                  <a:schemeClr val="dk2"/>
                </a:solidFill>
              </a:defRPr>
            </a:lvl5pPr>
            <a:lvl6pPr lvl="5">
              <a:spcBef>
                <a:spcPts val="0"/>
              </a:spcBef>
              <a:spcAft>
                <a:spcPts val="0"/>
              </a:spcAft>
              <a:buClr>
                <a:schemeClr val="dk2"/>
              </a:buClr>
              <a:buSzPts val="5600"/>
              <a:buNone/>
              <a:defRPr sz="5600">
                <a:solidFill>
                  <a:schemeClr val="dk2"/>
                </a:solidFill>
              </a:defRPr>
            </a:lvl6pPr>
            <a:lvl7pPr lvl="6">
              <a:spcBef>
                <a:spcPts val="0"/>
              </a:spcBef>
              <a:spcAft>
                <a:spcPts val="0"/>
              </a:spcAft>
              <a:buClr>
                <a:schemeClr val="dk2"/>
              </a:buClr>
              <a:buSzPts val="5600"/>
              <a:buNone/>
              <a:defRPr sz="5600">
                <a:solidFill>
                  <a:schemeClr val="dk2"/>
                </a:solidFill>
              </a:defRPr>
            </a:lvl7pPr>
            <a:lvl8pPr lvl="7">
              <a:spcBef>
                <a:spcPts val="0"/>
              </a:spcBef>
              <a:spcAft>
                <a:spcPts val="0"/>
              </a:spcAft>
              <a:buClr>
                <a:schemeClr val="dk2"/>
              </a:buClr>
              <a:buSzPts val="5600"/>
              <a:buNone/>
              <a:defRPr sz="5600">
                <a:solidFill>
                  <a:schemeClr val="dk2"/>
                </a:solidFill>
              </a:defRPr>
            </a:lvl8pPr>
            <a:lvl9pPr lvl="8">
              <a:spcBef>
                <a:spcPts val="0"/>
              </a:spcBef>
              <a:spcAft>
                <a:spcPts val="0"/>
              </a:spcAft>
              <a:buClr>
                <a:schemeClr val="dk2"/>
              </a:buClr>
              <a:buSzPts val="5600"/>
              <a:buNone/>
              <a:defRPr sz="5600">
                <a:solidFill>
                  <a:schemeClr val="dk2"/>
                </a:solidFill>
              </a:defRPr>
            </a:lvl9pPr>
          </a:lstStyle>
          <a:p>
            <a:endParaRPr/>
          </a:p>
        </p:txBody>
      </p:sp>
      <p:sp>
        <p:nvSpPr>
          <p:cNvPr id="19" name="Google Shape;19;p2"/>
          <p:cNvSpPr txBox="1">
            <a:spLocks noGrp="1"/>
          </p:cNvSpPr>
          <p:nvPr>
            <p:ph type="subTitle" idx="1"/>
          </p:nvPr>
        </p:nvSpPr>
        <p:spPr>
          <a:xfrm>
            <a:off x="972837" y="4230533"/>
            <a:ext cx="10250700" cy="721500"/>
          </a:xfrm>
          <a:prstGeom prst="rect">
            <a:avLst/>
          </a:prstGeom>
        </p:spPr>
        <p:txBody>
          <a:bodyPr spcFirstLastPara="1" wrap="square" lIns="121900" tIns="121900" rIns="121900" bIns="121900" anchor="t" anchorCtr="0">
            <a:noAutofit/>
          </a:bodyPr>
          <a:lstStyle>
            <a:lvl1pPr lvl="0">
              <a:lnSpc>
                <a:spcPct val="100000"/>
              </a:lnSpc>
              <a:spcBef>
                <a:spcPts val="0"/>
              </a:spcBef>
              <a:spcAft>
                <a:spcPts val="0"/>
              </a:spcAft>
              <a:buSzPts val="2100"/>
              <a:buNone/>
              <a:defRPr sz="2100"/>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a:endParaRPr/>
          </a:p>
        </p:txBody>
      </p:sp>
      <p:sp>
        <p:nvSpPr>
          <p:cNvPr id="20" name="Google Shape;20;p2"/>
          <p:cNvSpPr txBox="1">
            <a:spLocks noGrp="1"/>
          </p:cNvSpPr>
          <p:nvPr>
            <p:ph type="sldNum" idx="12"/>
          </p:nvPr>
        </p:nvSpPr>
        <p:spPr>
          <a:xfrm>
            <a:off x="11381736" y="6333134"/>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746580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21"/>
        <p:cNvGrpSpPr/>
        <p:nvPr/>
      </p:nvGrpSpPr>
      <p:grpSpPr>
        <a:xfrm>
          <a:off x="0" y="0"/>
          <a:ext cx="0" cy="0"/>
          <a:chOff x="0" y="0"/>
          <a:chExt cx="0" cy="0"/>
        </a:xfrm>
      </p:grpSpPr>
      <p:grpSp>
        <p:nvGrpSpPr>
          <p:cNvPr id="22" name="Google Shape;22;p3"/>
          <p:cNvGrpSpPr/>
          <p:nvPr/>
        </p:nvGrpSpPr>
        <p:grpSpPr>
          <a:xfrm>
            <a:off x="1107036" y="1588427"/>
            <a:ext cx="994316" cy="61102"/>
            <a:chOff x="4580561" y="2589004"/>
            <a:chExt cx="1064464" cy="25200"/>
          </a:xfrm>
        </p:grpSpPr>
        <p:sp>
          <p:nvSpPr>
            <p:cNvPr id="23" name="Google Shape;23;p3"/>
            <p:cNvSpPr/>
            <p:nvPr/>
          </p:nvSpPr>
          <p:spPr>
            <a:xfrm rot="-5400000">
              <a:off x="5366325" y="2335504"/>
              <a:ext cx="25200" cy="532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 name="Google Shape;24;p3"/>
            <p:cNvSpPr/>
            <p:nvPr/>
          </p:nvSpPr>
          <p:spPr>
            <a:xfrm rot="-5400000">
              <a:off x="4836311" y="2333254"/>
              <a:ext cx="25200" cy="5367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25" name="Google Shape;25;p3"/>
          <p:cNvSpPr txBox="1">
            <a:spLocks noGrp="1"/>
          </p:cNvSpPr>
          <p:nvPr>
            <p:ph type="title"/>
          </p:nvPr>
        </p:nvSpPr>
        <p:spPr>
          <a:xfrm>
            <a:off x="972600" y="1763267"/>
            <a:ext cx="10251300" cy="2024700"/>
          </a:xfrm>
          <a:prstGeom prst="rect">
            <a:avLst/>
          </a:prstGeom>
        </p:spPr>
        <p:txBody>
          <a:bodyPr spcFirstLastPara="1" wrap="square" lIns="121900" tIns="121900" rIns="121900" bIns="121900" anchor="t" anchorCtr="0">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26" name="Google Shape;26;p3"/>
          <p:cNvSpPr txBox="1">
            <a:spLocks noGrp="1"/>
          </p:cNvSpPr>
          <p:nvPr>
            <p:ph type="sldNum" idx="12"/>
          </p:nvPr>
        </p:nvSpPr>
        <p:spPr>
          <a:xfrm>
            <a:off x="11381736" y="6333134"/>
            <a:ext cx="731700" cy="524700"/>
          </a:xfrm>
          <a:prstGeom prst="rect">
            <a:avLst/>
          </a:prstGeom>
        </p:spPr>
        <p:txBody>
          <a:bodyPr spcFirstLastPara="1" wrap="square" lIns="121900" tIns="121900" rIns="121900" bIns="121900"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11220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31" y="1073889"/>
            <a:ext cx="8187070"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1" y="5159782"/>
            <a:ext cx="7017488" cy="951135"/>
          </a:xfrm>
        </p:spPr>
        <p:txBody>
          <a:bodyPr>
            <a:normAutofit/>
          </a:bodyPr>
          <a:lstStyle>
            <a:lvl1pPr marL="0" indent="0">
              <a:lnSpc>
                <a:spcPct val="100000"/>
              </a:lnSpc>
              <a:buNone/>
              <a:defRPr sz="2000" b="1" i="0" cap="all" spc="400" baseline="0">
                <a:solidFill>
                  <a:schemeClr val="accent1"/>
                </a:solidFill>
              </a:defRPr>
            </a:lvl1pPr>
            <a:lvl2pPr marL="457206" indent="0">
              <a:buNone/>
              <a:defRPr sz="2000">
                <a:solidFill>
                  <a:schemeClr val="tx1">
                    <a:tint val="75000"/>
                  </a:schemeClr>
                </a:solidFill>
              </a:defRPr>
            </a:lvl2pPr>
            <a:lvl3pPr marL="914411" indent="0">
              <a:buNone/>
              <a:defRPr sz="1801">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236548" y="6375679"/>
            <a:ext cx="1493947" cy="348462"/>
          </a:xfrm>
        </p:spPr>
        <p:txBody>
          <a:bodyPr/>
          <a:lstStyle>
            <a:lvl1pPr>
              <a:defRPr baseline="0">
                <a:solidFill>
                  <a:schemeClr val="tx2"/>
                </a:solidFill>
              </a:defRPr>
            </a:lvl1pPr>
          </a:lstStyle>
          <a:p>
            <a:fld id="{9334D819-9F07-4261-B09B-9E467E5D9002}" type="datetimeFigureOut">
              <a:rPr lang="en-US" dirty="0"/>
              <a:pPr/>
              <a:t>6/22/2022</a:t>
            </a:fld>
            <a:endParaRPr lang="en-US" dirty="0"/>
          </a:p>
        </p:txBody>
      </p:sp>
      <p:sp>
        <p:nvSpPr>
          <p:cNvPr id="5" name="Footer Placeholder 4"/>
          <p:cNvSpPr>
            <a:spLocks noGrp="1"/>
          </p:cNvSpPr>
          <p:nvPr>
            <p:ph type="ftr" sz="quarter" idx="11"/>
          </p:nvPr>
        </p:nvSpPr>
        <p:spPr>
          <a:xfrm>
            <a:off x="5279066"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29" name="Google Shape;29;p4"/>
          <p:cNvGrpSpPr/>
          <p:nvPr/>
        </p:nvGrpSpPr>
        <p:grpSpPr>
          <a:xfrm>
            <a:off x="1107036" y="1588427"/>
            <a:ext cx="994316" cy="61102"/>
            <a:chOff x="4580561" y="2589004"/>
            <a:chExt cx="1064464" cy="25200"/>
          </a:xfrm>
        </p:grpSpPr>
        <p:sp>
          <p:nvSpPr>
            <p:cNvPr id="30" name="Google Shape;30;p4"/>
            <p:cNvSpPr/>
            <p:nvPr/>
          </p:nvSpPr>
          <p:spPr>
            <a:xfrm rot="-5400000">
              <a:off x="5366325" y="2335504"/>
              <a:ext cx="25200" cy="5322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 name="Google Shape;31;p4"/>
            <p:cNvSpPr/>
            <p:nvPr/>
          </p:nvSpPr>
          <p:spPr>
            <a:xfrm rot="-5400000">
              <a:off x="4836311" y="2333254"/>
              <a:ext cx="25200" cy="5367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32" name="Google Shape;32;p4"/>
          <p:cNvSpPr txBox="1">
            <a:spLocks noGrp="1"/>
          </p:cNvSpPr>
          <p:nvPr>
            <p:ph type="title"/>
          </p:nvPr>
        </p:nvSpPr>
        <p:spPr>
          <a:xfrm>
            <a:off x="972600" y="1758200"/>
            <a:ext cx="10251600" cy="713700"/>
          </a:xfrm>
          <a:prstGeom prst="rect">
            <a:avLst/>
          </a:prstGeom>
        </p:spPr>
        <p:txBody>
          <a:bodyPr spcFirstLastPara="1" wrap="square" lIns="121900" tIns="121900" rIns="121900" bIns="121900" anchor="t" anchorCtr="0">
            <a:noAutofit/>
          </a:bodyPr>
          <a:lstStyle>
            <a:lvl1pPr lvl="0">
              <a:spcBef>
                <a:spcPts val="0"/>
              </a:spcBef>
              <a:spcAft>
                <a:spcPts val="0"/>
              </a:spcAft>
              <a:buClr>
                <a:schemeClr val="dk2"/>
              </a:buClr>
              <a:buSzPts val="3500"/>
              <a:buNone/>
              <a:defRPr sz="3500">
                <a:solidFill>
                  <a:schemeClr val="dk2"/>
                </a:solidFill>
              </a:defRPr>
            </a:lvl1pPr>
            <a:lvl2pPr lvl="1">
              <a:spcBef>
                <a:spcPts val="0"/>
              </a:spcBef>
              <a:spcAft>
                <a:spcPts val="0"/>
              </a:spcAft>
              <a:buClr>
                <a:schemeClr val="dk2"/>
              </a:buClr>
              <a:buSzPts val="3500"/>
              <a:buNone/>
              <a:defRPr sz="3500">
                <a:solidFill>
                  <a:schemeClr val="dk2"/>
                </a:solidFill>
              </a:defRPr>
            </a:lvl2pPr>
            <a:lvl3pPr lvl="2">
              <a:spcBef>
                <a:spcPts val="0"/>
              </a:spcBef>
              <a:spcAft>
                <a:spcPts val="0"/>
              </a:spcAft>
              <a:buClr>
                <a:schemeClr val="dk2"/>
              </a:buClr>
              <a:buSzPts val="3500"/>
              <a:buNone/>
              <a:defRPr sz="3500">
                <a:solidFill>
                  <a:schemeClr val="dk2"/>
                </a:solidFill>
              </a:defRPr>
            </a:lvl3pPr>
            <a:lvl4pPr lvl="3">
              <a:spcBef>
                <a:spcPts val="0"/>
              </a:spcBef>
              <a:spcAft>
                <a:spcPts val="0"/>
              </a:spcAft>
              <a:buClr>
                <a:schemeClr val="dk2"/>
              </a:buClr>
              <a:buSzPts val="3500"/>
              <a:buNone/>
              <a:defRPr sz="3500">
                <a:solidFill>
                  <a:schemeClr val="dk2"/>
                </a:solidFill>
              </a:defRPr>
            </a:lvl4pPr>
            <a:lvl5pPr lvl="4">
              <a:spcBef>
                <a:spcPts val="0"/>
              </a:spcBef>
              <a:spcAft>
                <a:spcPts val="0"/>
              </a:spcAft>
              <a:buClr>
                <a:schemeClr val="dk2"/>
              </a:buClr>
              <a:buSzPts val="3500"/>
              <a:buNone/>
              <a:defRPr sz="3500">
                <a:solidFill>
                  <a:schemeClr val="dk2"/>
                </a:solidFill>
              </a:defRPr>
            </a:lvl5pPr>
            <a:lvl6pPr lvl="5">
              <a:spcBef>
                <a:spcPts val="0"/>
              </a:spcBef>
              <a:spcAft>
                <a:spcPts val="0"/>
              </a:spcAft>
              <a:buClr>
                <a:schemeClr val="dk2"/>
              </a:buClr>
              <a:buSzPts val="3500"/>
              <a:buNone/>
              <a:defRPr sz="3500">
                <a:solidFill>
                  <a:schemeClr val="dk2"/>
                </a:solidFill>
              </a:defRPr>
            </a:lvl6pPr>
            <a:lvl7pPr lvl="6">
              <a:spcBef>
                <a:spcPts val="0"/>
              </a:spcBef>
              <a:spcAft>
                <a:spcPts val="0"/>
              </a:spcAft>
              <a:buClr>
                <a:schemeClr val="dk2"/>
              </a:buClr>
              <a:buSzPts val="3500"/>
              <a:buNone/>
              <a:defRPr sz="3500">
                <a:solidFill>
                  <a:schemeClr val="dk2"/>
                </a:solidFill>
              </a:defRPr>
            </a:lvl7pPr>
            <a:lvl8pPr lvl="7">
              <a:spcBef>
                <a:spcPts val="0"/>
              </a:spcBef>
              <a:spcAft>
                <a:spcPts val="0"/>
              </a:spcAft>
              <a:buClr>
                <a:schemeClr val="dk2"/>
              </a:buClr>
              <a:buSzPts val="3500"/>
              <a:buNone/>
              <a:defRPr sz="3500">
                <a:solidFill>
                  <a:schemeClr val="dk2"/>
                </a:solidFill>
              </a:defRPr>
            </a:lvl8pPr>
            <a:lvl9pPr lvl="8">
              <a:spcBef>
                <a:spcPts val="0"/>
              </a:spcBef>
              <a:spcAft>
                <a:spcPts val="0"/>
              </a:spcAft>
              <a:buClr>
                <a:schemeClr val="dk2"/>
              </a:buClr>
              <a:buSzPts val="3500"/>
              <a:buNone/>
              <a:defRPr sz="3500">
                <a:solidFill>
                  <a:schemeClr val="dk2"/>
                </a:solidFill>
              </a:defRPr>
            </a:lvl9pPr>
          </a:lstStyle>
          <a:p>
            <a:endParaRPr/>
          </a:p>
        </p:txBody>
      </p:sp>
      <p:sp>
        <p:nvSpPr>
          <p:cNvPr id="33" name="Google Shape;33;p4"/>
          <p:cNvSpPr txBox="1">
            <a:spLocks noGrp="1"/>
          </p:cNvSpPr>
          <p:nvPr>
            <p:ph type="body" idx="1"/>
          </p:nvPr>
        </p:nvSpPr>
        <p:spPr>
          <a:xfrm>
            <a:off x="972600" y="2771833"/>
            <a:ext cx="10251600" cy="3014700"/>
          </a:xfrm>
          <a:prstGeom prst="rect">
            <a:avLst/>
          </a:prstGeom>
        </p:spPr>
        <p:txBody>
          <a:bodyPr spcFirstLastPara="1" wrap="square" lIns="121900" tIns="121900" rIns="121900" bIns="121900" anchor="t" anchorCtr="0">
            <a:noAutofit/>
          </a:bodyPr>
          <a:lstStyle>
            <a:lvl1pPr marL="457200" lvl="0" indent="-336550">
              <a:spcBef>
                <a:spcPts val="0"/>
              </a:spcBef>
              <a:spcAft>
                <a:spcPts val="0"/>
              </a:spcAft>
              <a:buSzPts val="1700"/>
              <a:buChar char="●"/>
              <a:defRPr/>
            </a:lvl1pPr>
            <a:lvl2pPr marL="914400" lvl="1" indent="-323850">
              <a:spcBef>
                <a:spcPts val="2100"/>
              </a:spcBef>
              <a:spcAft>
                <a:spcPts val="0"/>
              </a:spcAft>
              <a:buSzPts val="1500"/>
              <a:buChar char="○"/>
              <a:defRPr/>
            </a:lvl2pPr>
            <a:lvl3pPr marL="1371600" lvl="2" indent="-323850">
              <a:spcBef>
                <a:spcPts val="2100"/>
              </a:spcBef>
              <a:spcAft>
                <a:spcPts val="0"/>
              </a:spcAft>
              <a:buSzPts val="1500"/>
              <a:buChar char="■"/>
              <a:defRPr/>
            </a:lvl3pPr>
            <a:lvl4pPr marL="1828800" lvl="3" indent="-323850">
              <a:spcBef>
                <a:spcPts val="2100"/>
              </a:spcBef>
              <a:spcAft>
                <a:spcPts val="0"/>
              </a:spcAft>
              <a:buSzPts val="1500"/>
              <a:buChar char="●"/>
              <a:defRPr/>
            </a:lvl4pPr>
            <a:lvl5pPr marL="2286000" lvl="4" indent="-323850">
              <a:spcBef>
                <a:spcPts val="2100"/>
              </a:spcBef>
              <a:spcAft>
                <a:spcPts val="0"/>
              </a:spcAft>
              <a:buSzPts val="1500"/>
              <a:buChar char="○"/>
              <a:defRPr/>
            </a:lvl5pPr>
            <a:lvl6pPr marL="2743200" lvl="5" indent="-323850">
              <a:spcBef>
                <a:spcPts val="2100"/>
              </a:spcBef>
              <a:spcAft>
                <a:spcPts val="0"/>
              </a:spcAft>
              <a:buSzPts val="1500"/>
              <a:buChar char="■"/>
              <a:defRPr/>
            </a:lvl6pPr>
            <a:lvl7pPr marL="3200400" lvl="6" indent="-323850">
              <a:spcBef>
                <a:spcPts val="2100"/>
              </a:spcBef>
              <a:spcAft>
                <a:spcPts val="0"/>
              </a:spcAft>
              <a:buSzPts val="1500"/>
              <a:buChar char="●"/>
              <a:defRPr/>
            </a:lvl7pPr>
            <a:lvl8pPr marL="3657600" lvl="7" indent="-323850">
              <a:spcBef>
                <a:spcPts val="2100"/>
              </a:spcBef>
              <a:spcAft>
                <a:spcPts val="0"/>
              </a:spcAft>
              <a:buSzPts val="1500"/>
              <a:buChar char="○"/>
              <a:defRPr/>
            </a:lvl8pPr>
            <a:lvl9pPr marL="4114800" lvl="8" indent="-323850">
              <a:spcBef>
                <a:spcPts val="2100"/>
              </a:spcBef>
              <a:spcAft>
                <a:spcPts val="2100"/>
              </a:spcAft>
              <a:buSzPts val="1500"/>
              <a:buChar char="■"/>
              <a:defRPr/>
            </a:lvl9pPr>
          </a:lstStyle>
          <a:p>
            <a:endParaRPr/>
          </a:p>
        </p:txBody>
      </p:sp>
      <p:sp>
        <p:nvSpPr>
          <p:cNvPr id="34" name="Google Shape;34;p4"/>
          <p:cNvSpPr txBox="1">
            <a:spLocks noGrp="1"/>
          </p:cNvSpPr>
          <p:nvPr>
            <p:ph type="sldNum" idx="12"/>
          </p:nvPr>
        </p:nvSpPr>
        <p:spPr>
          <a:xfrm>
            <a:off x="11381736" y="6333134"/>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766270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5"/>
        <p:cNvGrpSpPr/>
        <p:nvPr/>
      </p:nvGrpSpPr>
      <p:grpSpPr>
        <a:xfrm>
          <a:off x="0" y="0"/>
          <a:ext cx="0" cy="0"/>
          <a:chOff x="0" y="0"/>
          <a:chExt cx="0" cy="0"/>
        </a:xfrm>
      </p:grpSpPr>
      <p:sp>
        <p:nvSpPr>
          <p:cNvPr id="36" name="Google Shape;36;p5"/>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37" name="Google Shape;37;p5"/>
          <p:cNvGrpSpPr/>
          <p:nvPr/>
        </p:nvGrpSpPr>
        <p:grpSpPr>
          <a:xfrm>
            <a:off x="1107036" y="1588427"/>
            <a:ext cx="994316" cy="61102"/>
            <a:chOff x="4580561" y="2589004"/>
            <a:chExt cx="1064464" cy="25200"/>
          </a:xfrm>
        </p:grpSpPr>
        <p:sp>
          <p:nvSpPr>
            <p:cNvPr id="38" name="Google Shape;38;p5"/>
            <p:cNvSpPr/>
            <p:nvPr/>
          </p:nvSpPr>
          <p:spPr>
            <a:xfrm rot="-5400000">
              <a:off x="5366325" y="2335504"/>
              <a:ext cx="25200" cy="5322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 name="Google Shape;39;p5"/>
            <p:cNvSpPr/>
            <p:nvPr/>
          </p:nvSpPr>
          <p:spPr>
            <a:xfrm rot="-5400000">
              <a:off x="4836311" y="2333254"/>
              <a:ext cx="25200" cy="5367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40" name="Google Shape;40;p5"/>
          <p:cNvSpPr txBox="1">
            <a:spLocks noGrp="1"/>
          </p:cNvSpPr>
          <p:nvPr>
            <p:ph type="title"/>
          </p:nvPr>
        </p:nvSpPr>
        <p:spPr>
          <a:xfrm>
            <a:off x="972600" y="1758200"/>
            <a:ext cx="10251300" cy="713700"/>
          </a:xfrm>
          <a:prstGeom prst="rect">
            <a:avLst/>
          </a:prstGeom>
        </p:spPr>
        <p:txBody>
          <a:bodyPr spcFirstLastPara="1" wrap="square" lIns="121900" tIns="121900" rIns="121900" bIns="121900" anchor="t" anchorCtr="0">
            <a:noAutofit/>
          </a:bodyPr>
          <a:lstStyle>
            <a:lvl1pPr lvl="0">
              <a:spcBef>
                <a:spcPts val="0"/>
              </a:spcBef>
              <a:spcAft>
                <a:spcPts val="0"/>
              </a:spcAft>
              <a:buClr>
                <a:schemeClr val="dk2"/>
              </a:buClr>
              <a:buSzPts val="3500"/>
              <a:buNone/>
              <a:defRPr sz="3500">
                <a:solidFill>
                  <a:schemeClr val="dk2"/>
                </a:solidFill>
              </a:defRPr>
            </a:lvl1pPr>
            <a:lvl2pPr lvl="1">
              <a:spcBef>
                <a:spcPts val="0"/>
              </a:spcBef>
              <a:spcAft>
                <a:spcPts val="0"/>
              </a:spcAft>
              <a:buClr>
                <a:schemeClr val="dk2"/>
              </a:buClr>
              <a:buSzPts val="3500"/>
              <a:buNone/>
              <a:defRPr sz="3500">
                <a:solidFill>
                  <a:schemeClr val="dk2"/>
                </a:solidFill>
              </a:defRPr>
            </a:lvl2pPr>
            <a:lvl3pPr lvl="2">
              <a:spcBef>
                <a:spcPts val="0"/>
              </a:spcBef>
              <a:spcAft>
                <a:spcPts val="0"/>
              </a:spcAft>
              <a:buClr>
                <a:schemeClr val="dk2"/>
              </a:buClr>
              <a:buSzPts val="3500"/>
              <a:buNone/>
              <a:defRPr sz="3500">
                <a:solidFill>
                  <a:schemeClr val="dk2"/>
                </a:solidFill>
              </a:defRPr>
            </a:lvl3pPr>
            <a:lvl4pPr lvl="3">
              <a:spcBef>
                <a:spcPts val="0"/>
              </a:spcBef>
              <a:spcAft>
                <a:spcPts val="0"/>
              </a:spcAft>
              <a:buClr>
                <a:schemeClr val="dk2"/>
              </a:buClr>
              <a:buSzPts val="3500"/>
              <a:buNone/>
              <a:defRPr sz="3500">
                <a:solidFill>
                  <a:schemeClr val="dk2"/>
                </a:solidFill>
              </a:defRPr>
            </a:lvl4pPr>
            <a:lvl5pPr lvl="4">
              <a:spcBef>
                <a:spcPts val="0"/>
              </a:spcBef>
              <a:spcAft>
                <a:spcPts val="0"/>
              </a:spcAft>
              <a:buClr>
                <a:schemeClr val="dk2"/>
              </a:buClr>
              <a:buSzPts val="3500"/>
              <a:buNone/>
              <a:defRPr sz="3500">
                <a:solidFill>
                  <a:schemeClr val="dk2"/>
                </a:solidFill>
              </a:defRPr>
            </a:lvl5pPr>
            <a:lvl6pPr lvl="5">
              <a:spcBef>
                <a:spcPts val="0"/>
              </a:spcBef>
              <a:spcAft>
                <a:spcPts val="0"/>
              </a:spcAft>
              <a:buClr>
                <a:schemeClr val="dk2"/>
              </a:buClr>
              <a:buSzPts val="3500"/>
              <a:buNone/>
              <a:defRPr sz="3500">
                <a:solidFill>
                  <a:schemeClr val="dk2"/>
                </a:solidFill>
              </a:defRPr>
            </a:lvl6pPr>
            <a:lvl7pPr lvl="6">
              <a:spcBef>
                <a:spcPts val="0"/>
              </a:spcBef>
              <a:spcAft>
                <a:spcPts val="0"/>
              </a:spcAft>
              <a:buClr>
                <a:schemeClr val="dk2"/>
              </a:buClr>
              <a:buSzPts val="3500"/>
              <a:buNone/>
              <a:defRPr sz="3500">
                <a:solidFill>
                  <a:schemeClr val="dk2"/>
                </a:solidFill>
              </a:defRPr>
            </a:lvl7pPr>
            <a:lvl8pPr lvl="7">
              <a:spcBef>
                <a:spcPts val="0"/>
              </a:spcBef>
              <a:spcAft>
                <a:spcPts val="0"/>
              </a:spcAft>
              <a:buClr>
                <a:schemeClr val="dk2"/>
              </a:buClr>
              <a:buSzPts val="3500"/>
              <a:buNone/>
              <a:defRPr sz="3500">
                <a:solidFill>
                  <a:schemeClr val="dk2"/>
                </a:solidFill>
              </a:defRPr>
            </a:lvl8pPr>
            <a:lvl9pPr lvl="8">
              <a:spcBef>
                <a:spcPts val="0"/>
              </a:spcBef>
              <a:spcAft>
                <a:spcPts val="0"/>
              </a:spcAft>
              <a:buClr>
                <a:schemeClr val="dk2"/>
              </a:buClr>
              <a:buSzPts val="3500"/>
              <a:buNone/>
              <a:defRPr sz="3500">
                <a:solidFill>
                  <a:schemeClr val="dk2"/>
                </a:solidFill>
              </a:defRPr>
            </a:lvl9pPr>
          </a:lstStyle>
          <a:p>
            <a:endParaRPr/>
          </a:p>
        </p:txBody>
      </p:sp>
      <p:sp>
        <p:nvSpPr>
          <p:cNvPr id="41" name="Google Shape;41;p5"/>
          <p:cNvSpPr txBox="1">
            <a:spLocks noGrp="1"/>
          </p:cNvSpPr>
          <p:nvPr>
            <p:ph type="body" idx="1"/>
          </p:nvPr>
        </p:nvSpPr>
        <p:spPr>
          <a:xfrm>
            <a:off x="972434" y="2771833"/>
            <a:ext cx="5032500" cy="3014700"/>
          </a:xfrm>
          <a:prstGeom prst="rect">
            <a:avLst/>
          </a:prstGeom>
        </p:spPr>
        <p:txBody>
          <a:bodyPr spcFirstLastPara="1" wrap="square" lIns="121900" tIns="121900" rIns="121900" bIns="121900" anchor="t" anchorCtr="0">
            <a:noAutofit/>
          </a:bodyPr>
          <a:lstStyle>
            <a:lvl1pPr marL="457200" lvl="0" indent="-336550">
              <a:spcBef>
                <a:spcPts val="0"/>
              </a:spcBef>
              <a:spcAft>
                <a:spcPts val="0"/>
              </a:spcAft>
              <a:buSzPts val="1700"/>
              <a:buChar char="●"/>
              <a:defRPr/>
            </a:lvl1pPr>
            <a:lvl2pPr marL="914400" lvl="1" indent="-323850">
              <a:spcBef>
                <a:spcPts val="2100"/>
              </a:spcBef>
              <a:spcAft>
                <a:spcPts val="0"/>
              </a:spcAft>
              <a:buSzPts val="1500"/>
              <a:buChar char="○"/>
              <a:defRPr/>
            </a:lvl2pPr>
            <a:lvl3pPr marL="1371600" lvl="2" indent="-323850">
              <a:spcBef>
                <a:spcPts val="2100"/>
              </a:spcBef>
              <a:spcAft>
                <a:spcPts val="0"/>
              </a:spcAft>
              <a:buSzPts val="1500"/>
              <a:buChar char="■"/>
              <a:defRPr/>
            </a:lvl3pPr>
            <a:lvl4pPr marL="1828800" lvl="3" indent="-323850">
              <a:spcBef>
                <a:spcPts val="2100"/>
              </a:spcBef>
              <a:spcAft>
                <a:spcPts val="0"/>
              </a:spcAft>
              <a:buSzPts val="1500"/>
              <a:buChar char="●"/>
              <a:defRPr/>
            </a:lvl4pPr>
            <a:lvl5pPr marL="2286000" lvl="4" indent="-323850">
              <a:spcBef>
                <a:spcPts val="2100"/>
              </a:spcBef>
              <a:spcAft>
                <a:spcPts val="0"/>
              </a:spcAft>
              <a:buSzPts val="1500"/>
              <a:buChar char="○"/>
              <a:defRPr/>
            </a:lvl5pPr>
            <a:lvl6pPr marL="2743200" lvl="5" indent="-323850">
              <a:spcBef>
                <a:spcPts val="2100"/>
              </a:spcBef>
              <a:spcAft>
                <a:spcPts val="0"/>
              </a:spcAft>
              <a:buSzPts val="1500"/>
              <a:buChar char="■"/>
              <a:defRPr/>
            </a:lvl6pPr>
            <a:lvl7pPr marL="3200400" lvl="6" indent="-323850">
              <a:spcBef>
                <a:spcPts val="2100"/>
              </a:spcBef>
              <a:spcAft>
                <a:spcPts val="0"/>
              </a:spcAft>
              <a:buSzPts val="1500"/>
              <a:buChar char="●"/>
              <a:defRPr/>
            </a:lvl7pPr>
            <a:lvl8pPr marL="3657600" lvl="7" indent="-323850">
              <a:spcBef>
                <a:spcPts val="2100"/>
              </a:spcBef>
              <a:spcAft>
                <a:spcPts val="0"/>
              </a:spcAft>
              <a:buSzPts val="1500"/>
              <a:buChar char="○"/>
              <a:defRPr/>
            </a:lvl8pPr>
            <a:lvl9pPr marL="4114800" lvl="8" indent="-323850">
              <a:spcBef>
                <a:spcPts val="2100"/>
              </a:spcBef>
              <a:spcAft>
                <a:spcPts val="2100"/>
              </a:spcAft>
              <a:buSzPts val="1500"/>
              <a:buChar char="■"/>
              <a:defRPr/>
            </a:lvl9pPr>
          </a:lstStyle>
          <a:p>
            <a:endParaRPr/>
          </a:p>
        </p:txBody>
      </p:sp>
      <p:sp>
        <p:nvSpPr>
          <p:cNvPr id="42" name="Google Shape;42;p5"/>
          <p:cNvSpPr txBox="1">
            <a:spLocks noGrp="1"/>
          </p:cNvSpPr>
          <p:nvPr>
            <p:ph type="body" idx="2"/>
          </p:nvPr>
        </p:nvSpPr>
        <p:spPr>
          <a:xfrm>
            <a:off x="6191471" y="2771833"/>
            <a:ext cx="5032500" cy="3014700"/>
          </a:xfrm>
          <a:prstGeom prst="rect">
            <a:avLst/>
          </a:prstGeom>
        </p:spPr>
        <p:txBody>
          <a:bodyPr spcFirstLastPara="1" wrap="square" lIns="121900" tIns="121900" rIns="121900" bIns="121900" anchor="t" anchorCtr="0">
            <a:noAutofit/>
          </a:bodyPr>
          <a:lstStyle>
            <a:lvl1pPr marL="457200" lvl="0" indent="-336550">
              <a:spcBef>
                <a:spcPts val="0"/>
              </a:spcBef>
              <a:spcAft>
                <a:spcPts val="0"/>
              </a:spcAft>
              <a:buSzPts val="1700"/>
              <a:buChar char="●"/>
              <a:defRPr/>
            </a:lvl1pPr>
            <a:lvl2pPr marL="914400" lvl="1" indent="-323850">
              <a:spcBef>
                <a:spcPts val="2100"/>
              </a:spcBef>
              <a:spcAft>
                <a:spcPts val="0"/>
              </a:spcAft>
              <a:buSzPts val="1500"/>
              <a:buChar char="○"/>
              <a:defRPr/>
            </a:lvl2pPr>
            <a:lvl3pPr marL="1371600" lvl="2" indent="-323850">
              <a:spcBef>
                <a:spcPts val="2100"/>
              </a:spcBef>
              <a:spcAft>
                <a:spcPts val="0"/>
              </a:spcAft>
              <a:buSzPts val="1500"/>
              <a:buChar char="■"/>
              <a:defRPr/>
            </a:lvl3pPr>
            <a:lvl4pPr marL="1828800" lvl="3" indent="-323850">
              <a:spcBef>
                <a:spcPts val="2100"/>
              </a:spcBef>
              <a:spcAft>
                <a:spcPts val="0"/>
              </a:spcAft>
              <a:buSzPts val="1500"/>
              <a:buChar char="●"/>
              <a:defRPr/>
            </a:lvl4pPr>
            <a:lvl5pPr marL="2286000" lvl="4" indent="-323850">
              <a:spcBef>
                <a:spcPts val="2100"/>
              </a:spcBef>
              <a:spcAft>
                <a:spcPts val="0"/>
              </a:spcAft>
              <a:buSzPts val="1500"/>
              <a:buChar char="○"/>
              <a:defRPr/>
            </a:lvl5pPr>
            <a:lvl6pPr marL="2743200" lvl="5" indent="-323850">
              <a:spcBef>
                <a:spcPts val="2100"/>
              </a:spcBef>
              <a:spcAft>
                <a:spcPts val="0"/>
              </a:spcAft>
              <a:buSzPts val="1500"/>
              <a:buChar char="■"/>
              <a:defRPr/>
            </a:lvl6pPr>
            <a:lvl7pPr marL="3200400" lvl="6" indent="-323850">
              <a:spcBef>
                <a:spcPts val="2100"/>
              </a:spcBef>
              <a:spcAft>
                <a:spcPts val="0"/>
              </a:spcAft>
              <a:buSzPts val="1500"/>
              <a:buChar char="●"/>
              <a:defRPr/>
            </a:lvl7pPr>
            <a:lvl8pPr marL="3657600" lvl="7" indent="-323850">
              <a:spcBef>
                <a:spcPts val="2100"/>
              </a:spcBef>
              <a:spcAft>
                <a:spcPts val="0"/>
              </a:spcAft>
              <a:buSzPts val="1500"/>
              <a:buChar char="○"/>
              <a:defRPr/>
            </a:lvl8pPr>
            <a:lvl9pPr marL="4114800" lvl="8" indent="-323850">
              <a:spcBef>
                <a:spcPts val="2100"/>
              </a:spcBef>
              <a:spcAft>
                <a:spcPts val="2100"/>
              </a:spcAft>
              <a:buSzPts val="1500"/>
              <a:buChar char="■"/>
              <a:defRPr/>
            </a:lvl9pPr>
          </a:lstStyle>
          <a:p>
            <a:endParaRPr/>
          </a:p>
        </p:txBody>
      </p:sp>
      <p:sp>
        <p:nvSpPr>
          <p:cNvPr id="43" name="Google Shape;43;p5"/>
          <p:cNvSpPr txBox="1">
            <a:spLocks noGrp="1"/>
          </p:cNvSpPr>
          <p:nvPr>
            <p:ph type="sldNum" idx="12"/>
          </p:nvPr>
        </p:nvSpPr>
        <p:spPr>
          <a:xfrm>
            <a:off x="11381736" y="6333134"/>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016256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4"/>
        <p:cNvGrpSpPr/>
        <p:nvPr/>
      </p:nvGrpSpPr>
      <p:grpSpPr>
        <a:xfrm>
          <a:off x="0" y="0"/>
          <a:ext cx="0" cy="0"/>
          <a:chOff x="0" y="0"/>
          <a:chExt cx="0" cy="0"/>
        </a:xfrm>
      </p:grpSpPr>
      <p:sp>
        <p:nvSpPr>
          <p:cNvPr id="45" name="Google Shape;45;p6"/>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46" name="Google Shape;46;p6"/>
          <p:cNvGrpSpPr/>
          <p:nvPr/>
        </p:nvGrpSpPr>
        <p:grpSpPr>
          <a:xfrm>
            <a:off x="1107036" y="1588427"/>
            <a:ext cx="994316" cy="61102"/>
            <a:chOff x="4580561" y="2589004"/>
            <a:chExt cx="1064464" cy="25200"/>
          </a:xfrm>
        </p:grpSpPr>
        <p:sp>
          <p:nvSpPr>
            <p:cNvPr id="47" name="Google Shape;47;p6"/>
            <p:cNvSpPr/>
            <p:nvPr/>
          </p:nvSpPr>
          <p:spPr>
            <a:xfrm rot="-5400000">
              <a:off x="5366325" y="2335504"/>
              <a:ext cx="25200" cy="5322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 name="Google Shape;48;p6"/>
            <p:cNvSpPr/>
            <p:nvPr/>
          </p:nvSpPr>
          <p:spPr>
            <a:xfrm rot="-5400000">
              <a:off x="4836311" y="2333254"/>
              <a:ext cx="25200" cy="5367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49" name="Google Shape;49;p6"/>
          <p:cNvSpPr txBox="1">
            <a:spLocks noGrp="1"/>
          </p:cNvSpPr>
          <p:nvPr>
            <p:ph type="title"/>
          </p:nvPr>
        </p:nvSpPr>
        <p:spPr>
          <a:xfrm>
            <a:off x="972600" y="1758200"/>
            <a:ext cx="10251300" cy="713700"/>
          </a:xfrm>
          <a:prstGeom prst="rect">
            <a:avLst/>
          </a:prstGeom>
        </p:spPr>
        <p:txBody>
          <a:bodyPr spcFirstLastPara="1" wrap="square" lIns="121900" tIns="121900" rIns="121900" bIns="121900" anchor="t" anchorCtr="0">
            <a:noAutofit/>
          </a:bodyPr>
          <a:lstStyle>
            <a:lvl1pPr lvl="0">
              <a:spcBef>
                <a:spcPts val="0"/>
              </a:spcBef>
              <a:spcAft>
                <a:spcPts val="0"/>
              </a:spcAft>
              <a:buClr>
                <a:schemeClr val="dk2"/>
              </a:buClr>
              <a:buSzPts val="3500"/>
              <a:buNone/>
              <a:defRPr sz="3500">
                <a:solidFill>
                  <a:schemeClr val="dk2"/>
                </a:solidFill>
              </a:defRPr>
            </a:lvl1pPr>
            <a:lvl2pPr lvl="1">
              <a:spcBef>
                <a:spcPts val="0"/>
              </a:spcBef>
              <a:spcAft>
                <a:spcPts val="0"/>
              </a:spcAft>
              <a:buClr>
                <a:schemeClr val="dk2"/>
              </a:buClr>
              <a:buSzPts val="3500"/>
              <a:buNone/>
              <a:defRPr sz="3500">
                <a:solidFill>
                  <a:schemeClr val="dk2"/>
                </a:solidFill>
              </a:defRPr>
            </a:lvl2pPr>
            <a:lvl3pPr lvl="2">
              <a:spcBef>
                <a:spcPts val="0"/>
              </a:spcBef>
              <a:spcAft>
                <a:spcPts val="0"/>
              </a:spcAft>
              <a:buClr>
                <a:schemeClr val="dk2"/>
              </a:buClr>
              <a:buSzPts val="3500"/>
              <a:buNone/>
              <a:defRPr sz="3500">
                <a:solidFill>
                  <a:schemeClr val="dk2"/>
                </a:solidFill>
              </a:defRPr>
            </a:lvl3pPr>
            <a:lvl4pPr lvl="3">
              <a:spcBef>
                <a:spcPts val="0"/>
              </a:spcBef>
              <a:spcAft>
                <a:spcPts val="0"/>
              </a:spcAft>
              <a:buClr>
                <a:schemeClr val="dk2"/>
              </a:buClr>
              <a:buSzPts val="3500"/>
              <a:buNone/>
              <a:defRPr sz="3500">
                <a:solidFill>
                  <a:schemeClr val="dk2"/>
                </a:solidFill>
              </a:defRPr>
            </a:lvl4pPr>
            <a:lvl5pPr lvl="4">
              <a:spcBef>
                <a:spcPts val="0"/>
              </a:spcBef>
              <a:spcAft>
                <a:spcPts val="0"/>
              </a:spcAft>
              <a:buClr>
                <a:schemeClr val="dk2"/>
              </a:buClr>
              <a:buSzPts val="3500"/>
              <a:buNone/>
              <a:defRPr sz="3500">
                <a:solidFill>
                  <a:schemeClr val="dk2"/>
                </a:solidFill>
              </a:defRPr>
            </a:lvl5pPr>
            <a:lvl6pPr lvl="5">
              <a:spcBef>
                <a:spcPts val="0"/>
              </a:spcBef>
              <a:spcAft>
                <a:spcPts val="0"/>
              </a:spcAft>
              <a:buClr>
                <a:schemeClr val="dk2"/>
              </a:buClr>
              <a:buSzPts val="3500"/>
              <a:buNone/>
              <a:defRPr sz="3500">
                <a:solidFill>
                  <a:schemeClr val="dk2"/>
                </a:solidFill>
              </a:defRPr>
            </a:lvl6pPr>
            <a:lvl7pPr lvl="6">
              <a:spcBef>
                <a:spcPts val="0"/>
              </a:spcBef>
              <a:spcAft>
                <a:spcPts val="0"/>
              </a:spcAft>
              <a:buClr>
                <a:schemeClr val="dk2"/>
              </a:buClr>
              <a:buSzPts val="3500"/>
              <a:buNone/>
              <a:defRPr sz="3500">
                <a:solidFill>
                  <a:schemeClr val="dk2"/>
                </a:solidFill>
              </a:defRPr>
            </a:lvl7pPr>
            <a:lvl8pPr lvl="7">
              <a:spcBef>
                <a:spcPts val="0"/>
              </a:spcBef>
              <a:spcAft>
                <a:spcPts val="0"/>
              </a:spcAft>
              <a:buClr>
                <a:schemeClr val="dk2"/>
              </a:buClr>
              <a:buSzPts val="3500"/>
              <a:buNone/>
              <a:defRPr sz="3500">
                <a:solidFill>
                  <a:schemeClr val="dk2"/>
                </a:solidFill>
              </a:defRPr>
            </a:lvl8pPr>
            <a:lvl9pPr lvl="8">
              <a:spcBef>
                <a:spcPts val="0"/>
              </a:spcBef>
              <a:spcAft>
                <a:spcPts val="0"/>
              </a:spcAft>
              <a:buClr>
                <a:schemeClr val="dk2"/>
              </a:buClr>
              <a:buSzPts val="3500"/>
              <a:buNone/>
              <a:defRPr sz="3500">
                <a:solidFill>
                  <a:schemeClr val="dk2"/>
                </a:solidFill>
              </a:defRPr>
            </a:lvl9pPr>
          </a:lstStyle>
          <a:p>
            <a:endParaRPr/>
          </a:p>
        </p:txBody>
      </p:sp>
      <p:sp>
        <p:nvSpPr>
          <p:cNvPr id="50" name="Google Shape;50;p6"/>
          <p:cNvSpPr txBox="1">
            <a:spLocks noGrp="1"/>
          </p:cNvSpPr>
          <p:nvPr>
            <p:ph type="sldNum" idx="12"/>
          </p:nvPr>
        </p:nvSpPr>
        <p:spPr>
          <a:xfrm>
            <a:off x="11381736" y="6333134"/>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715990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1"/>
        <p:cNvGrpSpPr/>
        <p:nvPr/>
      </p:nvGrpSpPr>
      <p:grpSpPr>
        <a:xfrm>
          <a:off x="0" y="0"/>
          <a:ext cx="0" cy="0"/>
          <a:chOff x="0" y="0"/>
          <a:chExt cx="0" cy="0"/>
        </a:xfrm>
      </p:grpSpPr>
      <p:sp>
        <p:nvSpPr>
          <p:cNvPr id="52" name="Google Shape;52;p7"/>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53" name="Google Shape;53;p7"/>
          <p:cNvGrpSpPr/>
          <p:nvPr/>
        </p:nvGrpSpPr>
        <p:grpSpPr>
          <a:xfrm>
            <a:off x="1107036" y="1588427"/>
            <a:ext cx="994316" cy="61102"/>
            <a:chOff x="4580561" y="2589004"/>
            <a:chExt cx="1064464" cy="25200"/>
          </a:xfrm>
        </p:grpSpPr>
        <p:sp>
          <p:nvSpPr>
            <p:cNvPr id="54" name="Google Shape;54;p7"/>
            <p:cNvSpPr/>
            <p:nvPr/>
          </p:nvSpPr>
          <p:spPr>
            <a:xfrm rot="-5400000">
              <a:off x="5366325" y="2335504"/>
              <a:ext cx="25200" cy="5322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5" name="Google Shape;55;p7"/>
            <p:cNvSpPr/>
            <p:nvPr/>
          </p:nvSpPr>
          <p:spPr>
            <a:xfrm rot="-5400000">
              <a:off x="4836311" y="2333254"/>
              <a:ext cx="25200" cy="5367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56" name="Google Shape;56;p7"/>
          <p:cNvSpPr txBox="1">
            <a:spLocks noGrp="1"/>
          </p:cNvSpPr>
          <p:nvPr>
            <p:ph type="title"/>
          </p:nvPr>
        </p:nvSpPr>
        <p:spPr>
          <a:xfrm>
            <a:off x="973333" y="1758200"/>
            <a:ext cx="4401300" cy="1842000"/>
          </a:xfrm>
          <a:prstGeom prst="rect">
            <a:avLst/>
          </a:prstGeom>
        </p:spPr>
        <p:txBody>
          <a:bodyPr spcFirstLastPara="1" wrap="square" lIns="121900" tIns="121900" rIns="121900" bIns="121900" anchor="t" anchorCtr="0">
            <a:noAutofit/>
          </a:bodyPr>
          <a:lstStyle>
            <a:lvl1pPr lvl="0">
              <a:spcBef>
                <a:spcPts val="0"/>
              </a:spcBef>
              <a:spcAft>
                <a:spcPts val="0"/>
              </a:spcAft>
              <a:buClr>
                <a:schemeClr val="dk2"/>
              </a:buClr>
              <a:buSzPts val="3500"/>
              <a:buNone/>
              <a:defRPr sz="3500">
                <a:solidFill>
                  <a:schemeClr val="dk2"/>
                </a:solidFill>
              </a:defRPr>
            </a:lvl1pPr>
            <a:lvl2pPr lvl="1">
              <a:spcBef>
                <a:spcPts val="0"/>
              </a:spcBef>
              <a:spcAft>
                <a:spcPts val="0"/>
              </a:spcAft>
              <a:buClr>
                <a:schemeClr val="dk2"/>
              </a:buClr>
              <a:buSzPts val="3500"/>
              <a:buNone/>
              <a:defRPr sz="3500">
                <a:solidFill>
                  <a:schemeClr val="dk2"/>
                </a:solidFill>
              </a:defRPr>
            </a:lvl2pPr>
            <a:lvl3pPr lvl="2">
              <a:spcBef>
                <a:spcPts val="0"/>
              </a:spcBef>
              <a:spcAft>
                <a:spcPts val="0"/>
              </a:spcAft>
              <a:buClr>
                <a:schemeClr val="dk2"/>
              </a:buClr>
              <a:buSzPts val="3500"/>
              <a:buNone/>
              <a:defRPr sz="3500">
                <a:solidFill>
                  <a:schemeClr val="dk2"/>
                </a:solidFill>
              </a:defRPr>
            </a:lvl3pPr>
            <a:lvl4pPr lvl="3">
              <a:spcBef>
                <a:spcPts val="0"/>
              </a:spcBef>
              <a:spcAft>
                <a:spcPts val="0"/>
              </a:spcAft>
              <a:buClr>
                <a:schemeClr val="dk2"/>
              </a:buClr>
              <a:buSzPts val="3500"/>
              <a:buNone/>
              <a:defRPr sz="3500">
                <a:solidFill>
                  <a:schemeClr val="dk2"/>
                </a:solidFill>
              </a:defRPr>
            </a:lvl4pPr>
            <a:lvl5pPr lvl="4">
              <a:spcBef>
                <a:spcPts val="0"/>
              </a:spcBef>
              <a:spcAft>
                <a:spcPts val="0"/>
              </a:spcAft>
              <a:buClr>
                <a:schemeClr val="dk2"/>
              </a:buClr>
              <a:buSzPts val="3500"/>
              <a:buNone/>
              <a:defRPr sz="3500">
                <a:solidFill>
                  <a:schemeClr val="dk2"/>
                </a:solidFill>
              </a:defRPr>
            </a:lvl5pPr>
            <a:lvl6pPr lvl="5">
              <a:spcBef>
                <a:spcPts val="0"/>
              </a:spcBef>
              <a:spcAft>
                <a:spcPts val="0"/>
              </a:spcAft>
              <a:buClr>
                <a:schemeClr val="dk2"/>
              </a:buClr>
              <a:buSzPts val="3500"/>
              <a:buNone/>
              <a:defRPr sz="3500">
                <a:solidFill>
                  <a:schemeClr val="dk2"/>
                </a:solidFill>
              </a:defRPr>
            </a:lvl6pPr>
            <a:lvl7pPr lvl="6">
              <a:spcBef>
                <a:spcPts val="0"/>
              </a:spcBef>
              <a:spcAft>
                <a:spcPts val="0"/>
              </a:spcAft>
              <a:buClr>
                <a:schemeClr val="dk2"/>
              </a:buClr>
              <a:buSzPts val="3500"/>
              <a:buNone/>
              <a:defRPr sz="3500">
                <a:solidFill>
                  <a:schemeClr val="dk2"/>
                </a:solidFill>
              </a:defRPr>
            </a:lvl7pPr>
            <a:lvl8pPr lvl="7">
              <a:spcBef>
                <a:spcPts val="0"/>
              </a:spcBef>
              <a:spcAft>
                <a:spcPts val="0"/>
              </a:spcAft>
              <a:buClr>
                <a:schemeClr val="dk2"/>
              </a:buClr>
              <a:buSzPts val="3500"/>
              <a:buNone/>
              <a:defRPr sz="3500">
                <a:solidFill>
                  <a:schemeClr val="dk2"/>
                </a:solidFill>
              </a:defRPr>
            </a:lvl8pPr>
            <a:lvl9pPr lvl="8">
              <a:spcBef>
                <a:spcPts val="0"/>
              </a:spcBef>
              <a:spcAft>
                <a:spcPts val="0"/>
              </a:spcAft>
              <a:buClr>
                <a:schemeClr val="dk2"/>
              </a:buClr>
              <a:buSzPts val="3500"/>
              <a:buNone/>
              <a:defRPr sz="3500">
                <a:solidFill>
                  <a:schemeClr val="dk2"/>
                </a:solidFill>
              </a:defRPr>
            </a:lvl9pPr>
          </a:lstStyle>
          <a:p>
            <a:endParaRPr/>
          </a:p>
        </p:txBody>
      </p:sp>
      <p:sp>
        <p:nvSpPr>
          <p:cNvPr id="57" name="Google Shape;57;p7"/>
          <p:cNvSpPr txBox="1">
            <a:spLocks noGrp="1"/>
          </p:cNvSpPr>
          <p:nvPr>
            <p:ph type="body" idx="1"/>
          </p:nvPr>
        </p:nvSpPr>
        <p:spPr>
          <a:xfrm>
            <a:off x="961633" y="3708967"/>
            <a:ext cx="4401300" cy="2130000"/>
          </a:xfrm>
          <a:prstGeom prst="rect">
            <a:avLst/>
          </a:prstGeom>
        </p:spPr>
        <p:txBody>
          <a:bodyPr spcFirstLastPara="1" wrap="square" lIns="121900" tIns="121900" rIns="121900" bIns="121900" anchor="t" anchorCtr="0">
            <a:noAutofit/>
          </a:bodyPr>
          <a:lstStyle>
            <a:lvl1pPr marL="457200" lvl="0" indent="-336550">
              <a:spcBef>
                <a:spcPts val="0"/>
              </a:spcBef>
              <a:spcAft>
                <a:spcPts val="0"/>
              </a:spcAft>
              <a:buSzPts val="1700"/>
              <a:buChar char="●"/>
              <a:defRPr/>
            </a:lvl1pPr>
            <a:lvl2pPr marL="914400" lvl="1" indent="-323850">
              <a:spcBef>
                <a:spcPts val="2100"/>
              </a:spcBef>
              <a:spcAft>
                <a:spcPts val="0"/>
              </a:spcAft>
              <a:buSzPts val="1500"/>
              <a:buChar char="○"/>
              <a:defRPr/>
            </a:lvl2pPr>
            <a:lvl3pPr marL="1371600" lvl="2" indent="-323850">
              <a:spcBef>
                <a:spcPts val="2100"/>
              </a:spcBef>
              <a:spcAft>
                <a:spcPts val="0"/>
              </a:spcAft>
              <a:buSzPts val="1500"/>
              <a:buChar char="■"/>
              <a:defRPr/>
            </a:lvl3pPr>
            <a:lvl4pPr marL="1828800" lvl="3" indent="-323850">
              <a:spcBef>
                <a:spcPts val="2100"/>
              </a:spcBef>
              <a:spcAft>
                <a:spcPts val="0"/>
              </a:spcAft>
              <a:buSzPts val="1500"/>
              <a:buChar char="●"/>
              <a:defRPr/>
            </a:lvl4pPr>
            <a:lvl5pPr marL="2286000" lvl="4" indent="-323850">
              <a:spcBef>
                <a:spcPts val="2100"/>
              </a:spcBef>
              <a:spcAft>
                <a:spcPts val="0"/>
              </a:spcAft>
              <a:buSzPts val="1500"/>
              <a:buChar char="○"/>
              <a:defRPr/>
            </a:lvl5pPr>
            <a:lvl6pPr marL="2743200" lvl="5" indent="-323850">
              <a:spcBef>
                <a:spcPts val="2100"/>
              </a:spcBef>
              <a:spcAft>
                <a:spcPts val="0"/>
              </a:spcAft>
              <a:buSzPts val="1500"/>
              <a:buChar char="■"/>
              <a:defRPr/>
            </a:lvl6pPr>
            <a:lvl7pPr marL="3200400" lvl="6" indent="-323850">
              <a:spcBef>
                <a:spcPts val="2100"/>
              </a:spcBef>
              <a:spcAft>
                <a:spcPts val="0"/>
              </a:spcAft>
              <a:buSzPts val="1500"/>
              <a:buChar char="●"/>
              <a:defRPr/>
            </a:lvl7pPr>
            <a:lvl8pPr marL="3657600" lvl="7" indent="-323850">
              <a:spcBef>
                <a:spcPts val="2100"/>
              </a:spcBef>
              <a:spcAft>
                <a:spcPts val="0"/>
              </a:spcAft>
              <a:buSzPts val="1500"/>
              <a:buChar char="○"/>
              <a:defRPr/>
            </a:lvl8pPr>
            <a:lvl9pPr marL="4114800" lvl="8" indent="-323850">
              <a:spcBef>
                <a:spcPts val="2100"/>
              </a:spcBef>
              <a:spcAft>
                <a:spcPts val="2100"/>
              </a:spcAft>
              <a:buSzPts val="1500"/>
              <a:buChar char="■"/>
              <a:defRPr/>
            </a:lvl9pPr>
          </a:lstStyle>
          <a:p>
            <a:endParaRPr/>
          </a:p>
        </p:txBody>
      </p:sp>
      <p:sp>
        <p:nvSpPr>
          <p:cNvPr id="58" name="Google Shape;58;p7"/>
          <p:cNvSpPr txBox="1">
            <a:spLocks noGrp="1"/>
          </p:cNvSpPr>
          <p:nvPr>
            <p:ph type="sldNum" idx="12"/>
          </p:nvPr>
        </p:nvSpPr>
        <p:spPr>
          <a:xfrm>
            <a:off x="11381736" y="6333134"/>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732986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59"/>
        <p:cNvGrpSpPr/>
        <p:nvPr/>
      </p:nvGrpSpPr>
      <p:grpSpPr>
        <a:xfrm>
          <a:off x="0" y="0"/>
          <a:ext cx="0" cy="0"/>
          <a:chOff x="0" y="0"/>
          <a:chExt cx="0" cy="0"/>
        </a:xfrm>
      </p:grpSpPr>
      <p:grpSp>
        <p:nvGrpSpPr>
          <p:cNvPr id="60" name="Google Shape;60;p8"/>
          <p:cNvGrpSpPr/>
          <p:nvPr/>
        </p:nvGrpSpPr>
        <p:grpSpPr>
          <a:xfrm>
            <a:off x="1107036" y="5558926"/>
            <a:ext cx="994316" cy="61102"/>
            <a:chOff x="4580561" y="2589004"/>
            <a:chExt cx="1064464" cy="25200"/>
          </a:xfrm>
        </p:grpSpPr>
        <p:sp>
          <p:nvSpPr>
            <p:cNvPr id="61" name="Google Shape;61;p8"/>
            <p:cNvSpPr/>
            <p:nvPr/>
          </p:nvSpPr>
          <p:spPr>
            <a:xfrm rot="-5400000">
              <a:off x="5366325" y="2335504"/>
              <a:ext cx="25200" cy="532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2" name="Google Shape;62;p8"/>
            <p:cNvSpPr/>
            <p:nvPr/>
          </p:nvSpPr>
          <p:spPr>
            <a:xfrm rot="-5400000">
              <a:off x="4836311" y="2333254"/>
              <a:ext cx="25200" cy="5367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63" name="Google Shape;63;p8"/>
          <p:cNvSpPr txBox="1">
            <a:spLocks noGrp="1"/>
          </p:cNvSpPr>
          <p:nvPr>
            <p:ph type="title"/>
          </p:nvPr>
        </p:nvSpPr>
        <p:spPr>
          <a:xfrm>
            <a:off x="972600" y="1152400"/>
            <a:ext cx="9361500" cy="3980100"/>
          </a:xfrm>
          <a:prstGeom prst="rect">
            <a:avLst/>
          </a:prstGeom>
        </p:spPr>
        <p:txBody>
          <a:bodyPr spcFirstLastPara="1" wrap="square" lIns="121900" tIns="121900" rIns="121900" bIns="121900" anchor="ctr" anchorCtr="0">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64" name="Google Shape;64;p8"/>
          <p:cNvSpPr txBox="1">
            <a:spLocks noGrp="1"/>
          </p:cNvSpPr>
          <p:nvPr>
            <p:ph type="sldNum" idx="12"/>
          </p:nvPr>
        </p:nvSpPr>
        <p:spPr>
          <a:xfrm>
            <a:off x="11381736" y="6333134"/>
            <a:ext cx="731700" cy="524700"/>
          </a:xfrm>
          <a:prstGeom prst="rect">
            <a:avLst/>
          </a:prstGeom>
        </p:spPr>
        <p:txBody>
          <a:bodyPr spcFirstLastPara="1" wrap="square" lIns="121900" tIns="121900" rIns="121900" bIns="121900"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848956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5"/>
        <p:cNvGrpSpPr/>
        <p:nvPr/>
      </p:nvGrpSpPr>
      <p:grpSpPr>
        <a:xfrm>
          <a:off x="0" y="0"/>
          <a:ext cx="0" cy="0"/>
          <a:chOff x="0" y="0"/>
          <a:chExt cx="0" cy="0"/>
        </a:xfrm>
      </p:grpSpPr>
      <p:sp>
        <p:nvSpPr>
          <p:cNvPr id="66" name="Google Shape;66;p9"/>
          <p:cNvSpPr/>
          <p:nvPr/>
        </p:nvSpPr>
        <p:spPr>
          <a:xfrm>
            <a:off x="0" y="0"/>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67" name="Google Shape;67;p9"/>
          <p:cNvGrpSpPr/>
          <p:nvPr/>
        </p:nvGrpSpPr>
        <p:grpSpPr>
          <a:xfrm>
            <a:off x="1107036" y="1588427"/>
            <a:ext cx="994316" cy="61102"/>
            <a:chOff x="4580561" y="2589004"/>
            <a:chExt cx="1064464" cy="25200"/>
          </a:xfrm>
        </p:grpSpPr>
        <p:sp>
          <p:nvSpPr>
            <p:cNvPr id="68" name="Google Shape;68;p9"/>
            <p:cNvSpPr/>
            <p:nvPr/>
          </p:nvSpPr>
          <p:spPr>
            <a:xfrm rot="-5400000">
              <a:off x="5366325" y="2335504"/>
              <a:ext cx="25200" cy="5322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9" name="Google Shape;69;p9"/>
            <p:cNvSpPr/>
            <p:nvPr/>
          </p:nvSpPr>
          <p:spPr>
            <a:xfrm rot="-5400000">
              <a:off x="4836311" y="2333254"/>
              <a:ext cx="25200" cy="5367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70" name="Google Shape;70;p9"/>
          <p:cNvSpPr txBox="1">
            <a:spLocks noGrp="1"/>
          </p:cNvSpPr>
          <p:nvPr>
            <p:ph type="title"/>
          </p:nvPr>
        </p:nvSpPr>
        <p:spPr>
          <a:xfrm>
            <a:off x="973333" y="1758200"/>
            <a:ext cx="4401300" cy="2249700"/>
          </a:xfrm>
          <a:prstGeom prst="rect">
            <a:avLst/>
          </a:prstGeom>
        </p:spPr>
        <p:txBody>
          <a:bodyPr spcFirstLastPara="1" wrap="square" lIns="121900" tIns="121900" rIns="121900" bIns="121900" anchor="t" anchorCtr="0">
            <a:noAutofit/>
          </a:bodyPr>
          <a:lstStyle>
            <a:lvl1pPr lvl="0">
              <a:spcBef>
                <a:spcPts val="0"/>
              </a:spcBef>
              <a:spcAft>
                <a:spcPts val="0"/>
              </a:spcAft>
              <a:buClr>
                <a:schemeClr val="dk2"/>
              </a:buClr>
              <a:buSzPts val="3500"/>
              <a:buNone/>
              <a:defRPr sz="3500">
                <a:solidFill>
                  <a:schemeClr val="dk2"/>
                </a:solidFill>
              </a:defRPr>
            </a:lvl1pPr>
            <a:lvl2pPr lvl="1">
              <a:spcBef>
                <a:spcPts val="0"/>
              </a:spcBef>
              <a:spcAft>
                <a:spcPts val="0"/>
              </a:spcAft>
              <a:buClr>
                <a:schemeClr val="dk2"/>
              </a:buClr>
              <a:buSzPts val="3500"/>
              <a:buNone/>
              <a:defRPr sz="3500">
                <a:solidFill>
                  <a:schemeClr val="dk2"/>
                </a:solidFill>
              </a:defRPr>
            </a:lvl2pPr>
            <a:lvl3pPr lvl="2">
              <a:spcBef>
                <a:spcPts val="0"/>
              </a:spcBef>
              <a:spcAft>
                <a:spcPts val="0"/>
              </a:spcAft>
              <a:buClr>
                <a:schemeClr val="dk2"/>
              </a:buClr>
              <a:buSzPts val="3500"/>
              <a:buNone/>
              <a:defRPr sz="3500">
                <a:solidFill>
                  <a:schemeClr val="dk2"/>
                </a:solidFill>
              </a:defRPr>
            </a:lvl3pPr>
            <a:lvl4pPr lvl="3">
              <a:spcBef>
                <a:spcPts val="0"/>
              </a:spcBef>
              <a:spcAft>
                <a:spcPts val="0"/>
              </a:spcAft>
              <a:buClr>
                <a:schemeClr val="dk2"/>
              </a:buClr>
              <a:buSzPts val="3500"/>
              <a:buNone/>
              <a:defRPr sz="3500">
                <a:solidFill>
                  <a:schemeClr val="dk2"/>
                </a:solidFill>
              </a:defRPr>
            </a:lvl4pPr>
            <a:lvl5pPr lvl="4">
              <a:spcBef>
                <a:spcPts val="0"/>
              </a:spcBef>
              <a:spcAft>
                <a:spcPts val="0"/>
              </a:spcAft>
              <a:buClr>
                <a:schemeClr val="dk2"/>
              </a:buClr>
              <a:buSzPts val="3500"/>
              <a:buNone/>
              <a:defRPr sz="3500">
                <a:solidFill>
                  <a:schemeClr val="dk2"/>
                </a:solidFill>
              </a:defRPr>
            </a:lvl5pPr>
            <a:lvl6pPr lvl="5">
              <a:spcBef>
                <a:spcPts val="0"/>
              </a:spcBef>
              <a:spcAft>
                <a:spcPts val="0"/>
              </a:spcAft>
              <a:buClr>
                <a:schemeClr val="dk2"/>
              </a:buClr>
              <a:buSzPts val="3500"/>
              <a:buNone/>
              <a:defRPr sz="3500">
                <a:solidFill>
                  <a:schemeClr val="dk2"/>
                </a:solidFill>
              </a:defRPr>
            </a:lvl6pPr>
            <a:lvl7pPr lvl="6">
              <a:spcBef>
                <a:spcPts val="0"/>
              </a:spcBef>
              <a:spcAft>
                <a:spcPts val="0"/>
              </a:spcAft>
              <a:buClr>
                <a:schemeClr val="dk2"/>
              </a:buClr>
              <a:buSzPts val="3500"/>
              <a:buNone/>
              <a:defRPr sz="3500">
                <a:solidFill>
                  <a:schemeClr val="dk2"/>
                </a:solidFill>
              </a:defRPr>
            </a:lvl7pPr>
            <a:lvl8pPr lvl="7">
              <a:spcBef>
                <a:spcPts val="0"/>
              </a:spcBef>
              <a:spcAft>
                <a:spcPts val="0"/>
              </a:spcAft>
              <a:buClr>
                <a:schemeClr val="dk2"/>
              </a:buClr>
              <a:buSzPts val="3500"/>
              <a:buNone/>
              <a:defRPr sz="3500">
                <a:solidFill>
                  <a:schemeClr val="dk2"/>
                </a:solidFill>
              </a:defRPr>
            </a:lvl8pPr>
            <a:lvl9pPr lvl="8">
              <a:spcBef>
                <a:spcPts val="0"/>
              </a:spcBef>
              <a:spcAft>
                <a:spcPts val="0"/>
              </a:spcAft>
              <a:buClr>
                <a:schemeClr val="dk2"/>
              </a:buClr>
              <a:buSzPts val="3500"/>
              <a:buNone/>
              <a:defRPr sz="3500">
                <a:solidFill>
                  <a:schemeClr val="dk2"/>
                </a:solidFill>
              </a:defRPr>
            </a:lvl9pPr>
          </a:lstStyle>
          <a:p>
            <a:endParaRPr/>
          </a:p>
        </p:txBody>
      </p:sp>
      <p:sp>
        <p:nvSpPr>
          <p:cNvPr id="71" name="Google Shape;71;p9"/>
          <p:cNvSpPr txBox="1">
            <a:spLocks noGrp="1"/>
          </p:cNvSpPr>
          <p:nvPr>
            <p:ph type="subTitle" idx="1"/>
          </p:nvPr>
        </p:nvSpPr>
        <p:spPr>
          <a:xfrm>
            <a:off x="966600" y="4215367"/>
            <a:ext cx="4401300" cy="1011900"/>
          </a:xfrm>
          <a:prstGeom prst="rect">
            <a:avLst/>
          </a:prstGeom>
        </p:spPr>
        <p:txBody>
          <a:bodyPr spcFirstLastPara="1" wrap="square" lIns="121900" tIns="121900" rIns="121900" bIns="121900" anchor="t" anchorCtr="0">
            <a:noAutofit/>
          </a:bodyPr>
          <a:lstStyle>
            <a:lvl1pPr lvl="0">
              <a:lnSpc>
                <a:spcPct val="100000"/>
              </a:lnSpc>
              <a:spcBef>
                <a:spcPts val="0"/>
              </a:spcBef>
              <a:spcAft>
                <a:spcPts val="0"/>
              </a:spcAft>
              <a:buSzPts val="2100"/>
              <a:buNone/>
              <a:defRPr sz="2100"/>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a:endParaRPr/>
          </a:p>
        </p:txBody>
      </p:sp>
      <p:sp>
        <p:nvSpPr>
          <p:cNvPr id="72" name="Google Shape;72;p9"/>
          <p:cNvSpPr txBox="1">
            <a:spLocks noGrp="1"/>
          </p:cNvSpPr>
          <p:nvPr>
            <p:ph type="body" idx="2"/>
          </p:nvPr>
        </p:nvSpPr>
        <p:spPr>
          <a:xfrm>
            <a:off x="6898967" y="1803500"/>
            <a:ext cx="4499100" cy="4034100"/>
          </a:xfrm>
          <a:prstGeom prst="rect">
            <a:avLst/>
          </a:prstGeom>
        </p:spPr>
        <p:txBody>
          <a:bodyPr spcFirstLastPara="1" wrap="square" lIns="121900" tIns="121900" rIns="121900" bIns="121900" anchor="t" anchorCtr="0">
            <a:noAutofit/>
          </a:bodyPr>
          <a:lstStyle>
            <a:lvl1pPr marL="457200" lvl="0" indent="-336550">
              <a:spcBef>
                <a:spcPts val="0"/>
              </a:spcBef>
              <a:spcAft>
                <a:spcPts val="0"/>
              </a:spcAft>
              <a:buSzPts val="1700"/>
              <a:buChar char="●"/>
              <a:defRPr/>
            </a:lvl1pPr>
            <a:lvl2pPr marL="914400" lvl="1" indent="-323850">
              <a:spcBef>
                <a:spcPts val="2100"/>
              </a:spcBef>
              <a:spcAft>
                <a:spcPts val="0"/>
              </a:spcAft>
              <a:buSzPts val="1500"/>
              <a:buChar char="○"/>
              <a:defRPr/>
            </a:lvl2pPr>
            <a:lvl3pPr marL="1371600" lvl="2" indent="-323850">
              <a:spcBef>
                <a:spcPts val="2100"/>
              </a:spcBef>
              <a:spcAft>
                <a:spcPts val="0"/>
              </a:spcAft>
              <a:buSzPts val="1500"/>
              <a:buChar char="■"/>
              <a:defRPr/>
            </a:lvl3pPr>
            <a:lvl4pPr marL="1828800" lvl="3" indent="-323850">
              <a:spcBef>
                <a:spcPts val="2100"/>
              </a:spcBef>
              <a:spcAft>
                <a:spcPts val="0"/>
              </a:spcAft>
              <a:buSzPts val="1500"/>
              <a:buChar char="●"/>
              <a:defRPr/>
            </a:lvl4pPr>
            <a:lvl5pPr marL="2286000" lvl="4" indent="-323850">
              <a:spcBef>
                <a:spcPts val="2100"/>
              </a:spcBef>
              <a:spcAft>
                <a:spcPts val="0"/>
              </a:spcAft>
              <a:buSzPts val="1500"/>
              <a:buChar char="○"/>
              <a:defRPr/>
            </a:lvl5pPr>
            <a:lvl6pPr marL="2743200" lvl="5" indent="-323850">
              <a:spcBef>
                <a:spcPts val="2100"/>
              </a:spcBef>
              <a:spcAft>
                <a:spcPts val="0"/>
              </a:spcAft>
              <a:buSzPts val="1500"/>
              <a:buChar char="■"/>
              <a:defRPr/>
            </a:lvl6pPr>
            <a:lvl7pPr marL="3200400" lvl="6" indent="-323850">
              <a:spcBef>
                <a:spcPts val="2100"/>
              </a:spcBef>
              <a:spcAft>
                <a:spcPts val="0"/>
              </a:spcAft>
              <a:buSzPts val="1500"/>
              <a:buChar char="●"/>
              <a:defRPr/>
            </a:lvl7pPr>
            <a:lvl8pPr marL="3657600" lvl="7" indent="-323850">
              <a:spcBef>
                <a:spcPts val="2100"/>
              </a:spcBef>
              <a:spcAft>
                <a:spcPts val="0"/>
              </a:spcAft>
              <a:buSzPts val="1500"/>
              <a:buChar char="○"/>
              <a:defRPr/>
            </a:lvl8pPr>
            <a:lvl9pPr marL="4114800" lvl="8" indent="-323850">
              <a:spcBef>
                <a:spcPts val="2100"/>
              </a:spcBef>
              <a:spcAft>
                <a:spcPts val="2100"/>
              </a:spcAft>
              <a:buSzPts val="1500"/>
              <a:buChar char="■"/>
              <a:defRPr/>
            </a:lvl9pPr>
          </a:lstStyle>
          <a:p>
            <a:endParaRPr/>
          </a:p>
        </p:txBody>
      </p:sp>
      <p:sp>
        <p:nvSpPr>
          <p:cNvPr id="73" name="Google Shape;73;p9"/>
          <p:cNvSpPr txBox="1">
            <a:spLocks noGrp="1"/>
          </p:cNvSpPr>
          <p:nvPr>
            <p:ph type="sldNum" idx="12"/>
          </p:nvPr>
        </p:nvSpPr>
        <p:spPr>
          <a:xfrm>
            <a:off x="11381736" y="6333134"/>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918887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4"/>
        <p:cNvGrpSpPr/>
        <p:nvPr/>
      </p:nvGrpSpPr>
      <p:grpSpPr>
        <a:xfrm>
          <a:off x="0" y="0"/>
          <a:ext cx="0" cy="0"/>
          <a:chOff x="0" y="0"/>
          <a:chExt cx="0" cy="0"/>
        </a:xfrm>
      </p:grpSpPr>
      <p:sp>
        <p:nvSpPr>
          <p:cNvPr id="75" name="Google Shape;75;p10"/>
          <p:cNvSpPr txBox="1">
            <a:spLocks noGrp="1"/>
          </p:cNvSpPr>
          <p:nvPr>
            <p:ph type="body" idx="1"/>
          </p:nvPr>
        </p:nvSpPr>
        <p:spPr>
          <a:xfrm>
            <a:off x="966600" y="5830068"/>
            <a:ext cx="10263300" cy="614100"/>
          </a:xfrm>
          <a:prstGeom prst="rect">
            <a:avLst/>
          </a:prstGeom>
        </p:spPr>
        <p:txBody>
          <a:bodyPr spcFirstLastPara="1" wrap="square" lIns="121900" tIns="121900" rIns="121900" bIns="121900" anchor="ctr" anchorCtr="0">
            <a:noAutofit/>
          </a:bodyPr>
          <a:lstStyle>
            <a:lvl1pPr marL="457200" lvl="0" indent="-228600">
              <a:lnSpc>
                <a:spcPct val="100000"/>
              </a:lnSpc>
              <a:spcBef>
                <a:spcPts val="0"/>
              </a:spcBef>
              <a:spcAft>
                <a:spcPts val="0"/>
              </a:spcAft>
              <a:buSzPts val="1700"/>
              <a:buNone/>
              <a:defRPr/>
            </a:lvl1pPr>
          </a:lstStyle>
          <a:p>
            <a:endParaRPr/>
          </a:p>
        </p:txBody>
      </p:sp>
      <p:sp>
        <p:nvSpPr>
          <p:cNvPr id="76" name="Google Shape;76;p10"/>
          <p:cNvSpPr txBox="1">
            <a:spLocks noGrp="1"/>
          </p:cNvSpPr>
          <p:nvPr>
            <p:ph type="sldNum" idx="12"/>
          </p:nvPr>
        </p:nvSpPr>
        <p:spPr>
          <a:xfrm>
            <a:off x="11381736" y="6333134"/>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153684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1"/>
        </a:solidFill>
        <a:effectLst/>
      </p:bgPr>
    </p:bg>
    <p:spTree>
      <p:nvGrpSpPr>
        <p:cNvPr id="1" name="Shape 77"/>
        <p:cNvGrpSpPr/>
        <p:nvPr/>
      </p:nvGrpSpPr>
      <p:grpSpPr>
        <a:xfrm>
          <a:off x="0" y="0"/>
          <a:ext cx="0" cy="0"/>
          <a:chOff x="0" y="0"/>
          <a:chExt cx="0" cy="0"/>
        </a:xfrm>
      </p:grpSpPr>
      <p:grpSp>
        <p:nvGrpSpPr>
          <p:cNvPr id="78" name="Google Shape;78;p11"/>
          <p:cNvGrpSpPr/>
          <p:nvPr/>
        </p:nvGrpSpPr>
        <p:grpSpPr>
          <a:xfrm>
            <a:off x="1107036" y="5558926"/>
            <a:ext cx="994316" cy="61102"/>
            <a:chOff x="4580561" y="2589004"/>
            <a:chExt cx="1064464" cy="25200"/>
          </a:xfrm>
        </p:grpSpPr>
        <p:sp>
          <p:nvSpPr>
            <p:cNvPr id="79" name="Google Shape;79;p11"/>
            <p:cNvSpPr/>
            <p:nvPr/>
          </p:nvSpPr>
          <p:spPr>
            <a:xfrm rot="-5400000">
              <a:off x="5366325" y="2335504"/>
              <a:ext cx="25200" cy="532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0" name="Google Shape;80;p11"/>
            <p:cNvSpPr/>
            <p:nvPr/>
          </p:nvSpPr>
          <p:spPr>
            <a:xfrm rot="-5400000">
              <a:off x="4836311" y="2333254"/>
              <a:ext cx="25200" cy="5367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81" name="Google Shape;81;p11"/>
          <p:cNvSpPr txBox="1">
            <a:spLocks noGrp="1"/>
          </p:cNvSpPr>
          <p:nvPr>
            <p:ph type="title" hasCustomPrompt="1"/>
          </p:nvPr>
        </p:nvSpPr>
        <p:spPr>
          <a:xfrm>
            <a:off x="972600" y="978600"/>
            <a:ext cx="10251300" cy="1659600"/>
          </a:xfrm>
          <a:prstGeom prst="rect">
            <a:avLst/>
          </a:prstGeom>
        </p:spPr>
        <p:txBody>
          <a:bodyPr spcFirstLastPara="1" wrap="square" lIns="121900" tIns="121900" rIns="121900" bIns="121900" anchor="t" anchorCtr="0">
            <a:noAutofit/>
          </a:bodyPr>
          <a:lstStyle>
            <a:lvl1pPr lvl="0">
              <a:spcBef>
                <a:spcPts val="0"/>
              </a:spcBef>
              <a:spcAft>
                <a:spcPts val="0"/>
              </a:spcAft>
              <a:buClr>
                <a:schemeClr val="lt1"/>
              </a:buClr>
              <a:buSzPts val="10700"/>
              <a:buNone/>
              <a:defRPr sz="10700">
                <a:solidFill>
                  <a:schemeClr val="lt1"/>
                </a:solidFill>
              </a:defRPr>
            </a:lvl1pPr>
            <a:lvl2pPr lvl="1">
              <a:spcBef>
                <a:spcPts val="0"/>
              </a:spcBef>
              <a:spcAft>
                <a:spcPts val="0"/>
              </a:spcAft>
              <a:buClr>
                <a:schemeClr val="lt1"/>
              </a:buClr>
              <a:buSzPts val="10700"/>
              <a:buNone/>
              <a:defRPr sz="10700">
                <a:solidFill>
                  <a:schemeClr val="lt1"/>
                </a:solidFill>
              </a:defRPr>
            </a:lvl2pPr>
            <a:lvl3pPr lvl="2">
              <a:spcBef>
                <a:spcPts val="0"/>
              </a:spcBef>
              <a:spcAft>
                <a:spcPts val="0"/>
              </a:spcAft>
              <a:buClr>
                <a:schemeClr val="lt1"/>
              </a:buClr>
              <a:buSzPts val="10700"/>
              <a:buNone/>
              <a:defRPr sz="10700">
                <a:solidFill>
                  <a:schemeClr val="lt1"/>
                </a:solidFill>
              </a:defRPr>
            </a:lvl3pPr>
            <a:lvl4pPr lvl="3">
              <a:spcBef>
                <a:spcPts val="0"/>
              </a:spcBef>
              <a:spcAft>
                <a:spcPts val="0"/>
              </a:spcAft>
              <a:buClr>
                <a:schemeClr val="lt1"/>
              </a:buClr>
              <a:buSzPts val="10700"/>
              <a:buNone/>
              <a:defRPr sz="10700">
                <a:solidFill>
                  <a:schemeClr val="lt1"/>
                </a:solidFill>
              </a:defRPr>
            </a:lvl4pPr>
            <a:lvl5pPr lvl="4">
              <a:spcBef>
                <a:spcPts val="0"/>
              </a:spcBef>
              <a:spcAft>
                <a:spcPts val="0"/>
              </a:spcAft>
              <a:buClr>
                <a:schemeClr val="lt1"/>
              </a:buClr>
              <a:buSzPts val="10700"/>
              <a:buNone/>
              <a:defRPr sz="10700">
                <a:solidFill>
                  <a:schemeClr val="lt1"/>
                </a:solidFill>
              </a:defRPr>
            </a:lvl5pPr>
            <a:lvl6pPr lvl="5">
              <a:spcBef>
                <a:spcPts val="0"/>
              </a:spcBef>
              <a:spcAft>
                <a:spcPts val="0"/>
              </a:spcAft>
              <a:buClr>
                <a:schemeClr val="lt1"/>
              </a:buClr>
              <a:buSzPts val="10700"/>
              <a:buNone/>
              <a:defRPr sz="10700">
                <a:solidFill>
                  <a:schemeClr val="lt1"/>
                </a:solidFill>
              </a:defRPr>
            </a:lvl6pPr>
            <a:lvl7pPr lvl="6">
              <a:spcBef>
                <a:spcPts val="0"/>
              </a:spcBef>
              <a:spcAft>
                <a:spcPts val="0"/>
              </a:spcAft>
              <a:buClr>
                <a:schemeClr val="lt1"/>
              </a:buClr>
              <a:buSzPts val="10700"/>
              <a:buNone/>
              <a:defRPr sz="10700">
                <a:solidFill>
                  <a:schemeClr val="lt1"/>
                </a:solidFill>
              </a:defRPr>
            </a:lvl7pPr>
            <a:lvl8pPr lvl="7">
              <a:spcBef>
                <a:spcPts val="0"/>
              </a:spcBef>
              <a:spcAft>
                <a:spcPts val="0"/>
              </a:spcAft>
              <a:buClr>
                <a:schemeClr val="lt1"/>
              </a:buClr>
              <a:buSzPts val="10700"/>
              <a:buNone/>
              <a:defRPr sz="10700">
                <a:solidFill>
                  <a:schemeClr val="lt1"/>
                </a:solidFill>
              </a:defRPr>
            </a:lvl8pPr>
            <a:lvl9pPr lvl="8">
              <a:spcBef>
                <a:spcPts val="0"/>
              </a:spcBef>
              <a:spcAft>
                <a:spcPts val="0"/>
              </a:spcAft>
              <a:buClr>
                <a:schemeClr val="lt1"/>
              </a:buClr>
              <a:buSzPts val="10700"/>
              <a:buNone/>
              <a:defRPr sz="10700">
                <a:solidFill>
                  <a:schemeClr val="lt1"/>
                </a:solidFill>
              </a:defRPr>
            </a:lvl9pPr>
          </a:lstStyle>
          <a:p>
            <a:r>
              <a:t>xx%</a:t>
            </a:r>
          </a:p>
        </p:txBody>
      </p:sp>
      <p:sp>
        <p:nvSpPr>
          <p:cNvPr id="82" name="Google Shape;82;p11"/>
          <p:cNvSpPr txBox="1">
            <a:spLocks noGrp="1"/>
          </p:cNvSpPr>
          <p:nvPr>
            <p:ph type="body" idx="1"/>
          </p:nvPr>
        </p:nvSpPr>
        <p:spPr>
          <a:xfrm>
            <a:off x="972600" y="3030517"/>
            <a:ext cx="10251300" cy="2107200"/>
          </a:xfrm>
          <a:prstGeom prst="rect">
            <a:avLst/>
          </a:prstGeom>
        </p:spPr>
        <p:txBody>
          <a:bodyPr spcFirstLastPara="1" wrap="square" lIns="121900" tIns="121900" rIns="121900" bIns="121900" anchor="t" anchorCtr="0">
            <a:noAutofit/>
          </a:bodyPr>
          <a:lstStyle>
            <a:lvl1pPr marL="457200" lvl="0" indent="-336550">
              <a:spcBef>
                <a:spcPts val="0"/>
              </a:spcBef>
              <a:spcAft>
                <a:spcPts val="0"/>
              </a:spcAft>
              <a:buClr>
                <a:schemeClr val="lt1"/>
              </a:buClr>
              <a:buSzPts val="1700"/>
              <a:buChar char="●"/>
              <a:defRPr>
                <a:solidFill>
                  <a:schemeClr val="lt1"/>
                </a:solidFill>
              </a:defRPr>
            </a:lvl1pPr>
            <a:lvl2pPr marL="914400" lvl="1" indent="-323850">
              <a:spcBef>
                <a:spcPts val="2100"/>
              </a:spcBef>
              <a:spcAft>
                <a:spcPts val="0"/>
              </a:spcAft>
              <a:buClr>
                <a:schemeClr val="lt1"/>
              </a:buClr>
              <a:buSzPts val="1500"/>
              <a:buChar char="○"/>
              <a:defRPr>
                <a:solidFill>
                  <a:schemeClr val="lt1"/>
                </a:solidFill>
              </a:defRPr>
            </a:lvl2pPr>
            <a:lvl3pPr marL="1371600" lvl="2" indent="-323850">
              <a:spcBef>
                <a:spcPts val="2100"/>
              </a:spcBef>
              <a:spcAft>
                <a:spcPts val="0"/>
              </a:spcAft>
              <a:buClr>
                <a:schemeClr val="lt1"/>
              </a:buClr>
              <a:buSzPts val="1500"/>
              <a:buChar char="■"/>
              <a:defRPr>
                <a:solidFill>
                  <a:schemeClr val="lt1"/>
                </a:solidFill>
              </a:defRPr>
            </a:lvl3pPr>
            <a:lvl4pPr marL="1828800" lvl="3" indent="-323850">
              <a:spcBef>
                <a:spcPts val="2100"/>
              </a:spcBef>
              <a:spcAft>
                <a:spcPts val="0"/>
              </a:spcAft>
              <a:buClr>
                <a:schemeClr val="lt1"/>
              </a:buClr>
              <a:buSzPts val="1500"/>
              <a:buChar char="●"/>
              <a:defRPr>
                <a:solidFill>
                  <a:schemeClr val="lt1"/>
                </a:solidFill>
              </a:defRPr>
            </a:lvl4pPr>
            <a:lvl5pPr marL="2286000" lvl="4" indent="-323850">
              <a:spcBef>
                <a:spcPts val="2100"/>
              </a:spcBef>
              <a:spcAft>
                <a:spcPts val="0"/>
              </a:spcAft>
              <a:buClr>
                <a:schemeClr val="lt1"/>
              </a:buClr>
              <a:buSzPts val="1500"/>
              <a:buChar char="○"/>
              <a:defRPr>
                <a:solidFill>
                  <a:schemeClr val="lt1"/>
                </a:solidFill>
              </a:defRPr>
            </a:lvl5pPr>
            <a:lvl6pPr marL="2743200" lvl="5" indent="-323850">
              <a:spcBef>
                <a:spcPts val="2100"/>
              </a:spcBef>
              <a:spcAft>
                <a:spcPts val="0"/>
              </a:spcAft>
              <a:buClr>
                <a:schemeClr val="lt1"/>
              </a:buClr>
              <a:buSzPts val="1500"/>
              <a:buChar char="■"/>
              <a:defRPr>
                <a:solidFill>
                  <a:schemeClr val="lt1"/>
                </a:solidFill>
              </a:defRPr>
            </a:lvl6pPr>
            <a:lvl7pPr marL="3200400" lvl="6" indent="-323850">
              <a:spcBef>
                <a:spcPts val="2100"/>
              </a:spcBef>
              <a:spcAft>
                <a:spcPts val="0"/>
              </a:spcAft>
              <a:buClr>
                <a:schemeClr val="lt1"/>
              </a:buClr>
              <a:buSzPts val="1500"/>
              <a:buChar char="●"/>
              <a:defRPr>
                <a:solidFill>
                  <a:schemeClr val="lt1"/>
                </a:solidFill>
              </a:defRPr>
            </a:lvl7pPr>
            <a:lvl8pPr marL="3657600" lvl="7" indent="-323850">
              <a:spcBef>
                <a:spcPts val="2100"/>
              </a:spcBef>
              <a:spcAft>
                <a:spcPts val="0"/>
              </a:spcAft>
              <a:buClr>
                <a:schemeClr val="lt1"/>
              </a:buClr>
              <a:buSzPts val="1500"/>
              <a:buChar char="○"/>
              <a:defRPr>
                <a:solidFill>
                  <a:schemeClr val="lt1"/>
                </a:solidFill>
              </a:defRPr>
            </a:lvl8pPr>
            <a:lvl9pPr marL="4114800" lvl="8" indent="-323850">
              <a:spcBef>
                <a:spcPts val="2100"/>
              </a:spcBef>
              <a:spcAft>
                <a:spcPts val="2100"/>
              </a:spcAft>
              <a:buClr>
                <a:schemeClr val="lt1"/>
              </a:buClr>
              <a:buSzPts val="1500"/>
              <a:buChar char="■"/>
              <a:defRPr>
                <a:solidFill>
                  <a:schemeClr val="lt1"/>
                </a:solidFill>
              </a:defRPr>
            </a:lvl9pPr>
          </a:lstStyle>
          <a:p>
            <a:endParaRPr/>
          </a:p>
        </p:txBody>
      </p:sp>
      <p:sp>
        <p:nvSpPr>
          <p:cNvPr id="83" name="Google Shape;83;p11"/>
          <p:cNvSpPr txBox="1">
            <a:spLocks noGrp="1"/>
          </p:cNvSpPr>
          <p:nvPr>
            <p:ph type="sldNum" idx="12"/>
          </p:nvPr>
        </p:nvSpPr>
        <p:spPr>
          <a:xfrm>
            <a:off x="11381736" y="6333134"/>
            <a:ext cx="731700" cy="524700"/>
          </a:xfrm>
          <a:prstGeom prst="rect">
            <a:avLst/>
          </a:prstGeom>
        </p:spPr>
        <p:txBody>
          <a:bodyPr spcFirstLastPara="1" wrap="square" lIns="121900" tIns="121900" rIns="121900" bIns="121900"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312083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4"/>
        <p:cNvGrpSpPr/>
        <p:nvPr/>
      </p:nvGrpSpPr>
      <p:grpSpPr>
        <a:xfrm>
          <a:off x="0" y="0"/>
          <a:ext cx="0" cy="0"/>
          <a:chOff x="0" y="0"/>
          <a:chExt cx="0" cy="0"/>
        </a:xfrm>
      </p:grpSpPr>
      <p:sp>
        <p:nvSpPr>
          <p:cNvPr id="85" name="Google Shape;85;p12"/>
          <p:cNvSpPr txBox="1">
            <a:spLocks noGrp="1"/>
          </p:cNvSpPr>
          <p:nvPr>
            <p:ph type="sldNum" idx="12"/>
          </p:nvPr>
        </p:nvSpPr>
        <p:spPr>
          <a:xfrm>
            <a:off x="11381736" y="6333134"/>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842934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86"/>
        <p:cNvGrpSpPr/>
        <p:nvPr/>
      </p:nvGrpSpPr>
      <p:grpSpPr>
        <a:xfrm>
          <a:off x="0" y="0"/>
          <a:ext cx="0" cy="0"/>
          <a:chOff x="0" y="0"/>
          <a:chExt cx="0" cy="0"/>
        </a:xfrm>
      </p:grpSpPr>
      <p:sp>
        <p:nvSpPr>
          <p:cNvPr id="87" name="Google Shape;87;p13"/>
          <p:cNvSpPr txBox="1">
            <a:spLocks noGrp="1"/>
          </p:cNvSpPr>
          <p:nvPr>
            <p:ph type="title"/>
          </p:nvPr>
        </p:nvSpPr>
        <p:spPr>
          <a:xfrm>
            <a:off x="677863" y="609600"/>
            <a:ext cx="8596200" cy="13209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3700"/>
              <a:buNone/>
              <a:defRPr sz="3600"/>
            </a:lvl1pPr>
            <a:lvl2pPr lvl="1" algn="l" rtl="0">
              <a:spcBef>
                <a:spcPts val="0"/>
              </a:spcBef>
              <a:spcAft>
                <a:spcPts val="0"/>
              </a:spcAft>
              <a:buSzPts val="3700"/>
              <a:buNone/>
              <a:defRPr/>
            </a:lvl2pPr>
            <a:lvl3pPr lvl="2" algn="l" rtl="0">
              <a:spcBef>
                <a:spcPts val="0"/>
              </a:spcBef>
              <a:spcAft>
                <a:spcPts val="0"/>
              </a:spcAft>
              <a:buSzPts val="3700"/>
              <a:buNone/>
              <a:defRPr/>
            </a:lvl3pPr>
            <a:lvl4pPr lvl="3" algn="l" rtl="0">
              <a:spcBef>
                <a:spcPts val="0"/>
              </a:spcBef>
              <a:spcAft>
                <a:spcPts val="0"/>
              </a:spcAft>
              <a:buSzPts val="3700"/>
              <a:buNone/>
              <a:defRPr/>
            </a:lvl4pPr>
            <a:lvl5pPr lvl="4" algn="l" rtl="0">
              <a:spcBef>
                <a:spcPts val="0"/>
              </a:spcBef>
              <a:spcAft>
                <a:spcPts val="0"/>
              </a:spcAft>
              <a:buSzPts val="3700"/>
              <a:buNone/>
              <a:defRPr/>
            </a:lvl5pPr>
            <a:lvl6pPr lvl="5" algn="l" rtl="0">
              <a:spcBef>
                <a:spcPts val="0"/>
              </a:spcBef>
              <a:spcAft>
                <a:spcPts val="0"/>
              </a:spcAft>
              <a:buSzPts val="3700"/>
              <a:buNone/>
              <a:defRPr/>
            </a:lvl6pPr>
            <a:lvl7pPr lvl="6" algn="l" rtl="0">
              <a:spcBef>
                <a:spcPts val="0"/>
              </a:spcBef>
              <a:spcAft>
                <a:spcPts val="0"/>
              </a:spcAft>
              <a:buSzPts val="3700"/>
              <a:buNone/>
              <a:defRPr/>
            </a:lvl7pPr>
            <a:lvl8pPr lvl="7" algn="l" rtl="0">
              <a:spcBef>
                <a:spcPts val="0"/>
              </a:spcBef>
              <a:spcAft>
                <a:spcPts val="0"/>
              </a:spcAft>
              <a:buSzPts val="3700"/>
              <a:buNone/>
              <a:defRPr/>
            </a:lvl8pPr>
            <a:lvl9pPr lvl="8" algn="l" rtl="0">
              <a:spcBef>
                <a:spcPts val="0"/>
              </a:spcBef>
              <a:spcAft>
                <a:spcPts val="0"/>
              </a:spcAft>
              <a:buSzPts val="3700"/>
              <a:buNone/>
              <a:defRPr/>
            </a:lvl9pPr>
          </a:lstStyle>
          <a:p>
            <a:endParaRPr/>
          </a:p>
        </p:txBody>
      </p:sp>
      <p:sp>
        <p:nvSpPr>
          <p:cNvPr id="88" name="Google Shape;88;p13"/>
          <p:cNvSpPr txBox="1">
            <a:spLocks noGrp="1"/>
          </p:cNvSpPr>
          <p:nvPr>
            <p:ph type="body" idx="1"/>
          </p:nvPr>
        </p:nvSpPr>
        <p:spPr>
          <a:xfrm>
            <a:off x="677863" y="2160588"/>
            <a:ext cx="8596200" cy="3881400"/>
          </a:xfrm>
          <a:prstGeom prst="rect">
            <a:avLst/>
          </a:prstGeom>
          <a:noFill/>
          <a:ln>
            <a:noFill/>
          </a:ln>
        </p:spPr>
        <p:txBody>
          <a:bodyPr spcFirstLastPara="1" wrap="square" lIns="91425" tIns="45700" rIns="91425" bIns="45700" anchor="t" anchorCtr="0">
            <a:noAutofit/>
          </a:bodyPr>
          <a:lstStyle>
            <a:lvl1pPr marL="457200" lvl="0" indent="-320040" algn="l" rtl="0">
              <a:spcBef>
                <a:spcPts val="1000"/>
              </a:spcBef>
              <a:spcAft>
                <a:spcPts val="0"/>
              </a:spcAft>
              <a:buSzPts val="1440"/>
              <a:buChar char="●"/>
              <a:defRPr/>
            </a:lvl1pPr>
            <a:lvl2pPr marL="914400" lvl="1" indent="-320040" algn="l" rtl="0">
              <a:spcBef>
                <a:spcPts val="1000"/>
              </a:spcBef>
              <a:spcAft>
                <a:spcPts val="0"/>
              </a:spcAft>
              <a:buSzPts val="1440"/>
              <a:buChar char="○"/>
              <a:defRPr/>
            </a:lvl2pPr>
            <a:lvl3pPr marL="1371600" lvl="2" indent="-320039" algn="l" rtl="0">
              <a:spcBef>
                <a:spcPts val="1000"/>
              </a:spcBef>
              <a:spcAft>
                <a:spcPts val="0"/>
              </a:spcAft>
              <a:buSzPts val="1440"/>
              <a:buChar char="■"/>
              <a:defRPr/>
            </a:lvl3pPr>
            <a:lvl4pPr marL="1828800" lvl="3" indent="-320039" algn="l" rtl="0">
              <a:spcBef>
                <a:spcPts val="1000"/>
              </a:spcBef>
              <a:spcAft>
                <a:spcPts val="0"/>
              </a:spcAft>
              <a:buSzPts val="1440"/>
              <a:buChar char="●"/>
              <a:defRPr/>
            </a:lvl4pPr>
            <a:lvl5pPr marL="2286000" lvl="4" indent="-320039" algn="l" rtl="0">
              <a:spcBef>
                <a:spcPts val="1000"/>
              </a:spcBef>
              <a:spcAft>
                <a:spcPts val="0"/>
              </a:spcAft>
              <a:buSzPts val="1440"/>
              <a:buChar char="○"/>
              <a:defRPr/>
            </a:lvl5pPr>
            <a:lvl6pPr marL="2743200" lvl="5" indent="-320039" algn="l" rtl="0">
              <a:spcBef>
                <a:spcPts val="1000"/>
              </a:spcBef>
              <a:spcAft>
                <a:spcPts val="0"/>
              </a:spcAft>
              <a:buSzPts val="1440"/>
              <a:buChar char="■"/>
              <a:defRPr/>
            </a:lvl6pPr>
            <a:lvl7pPr marL="3200400" lvl="6" indent="-320039" algn="l" rtl="0">
              <a:spcBef>
                <a:spcPts val="1000"/>
              </a:spcBef>
              <a:spcAft>
                <a:spcPts val="0"/>
              </a:spcAft>
              <a:buSzPts val="1440"/>
              <a:buChar char="●"/>
              <a:defRPr/>
            </a:lvl7pPr>
            <a:lvl8pPr marL="3657600" lvl="7" indent="-320040" algn="l" rtl="0">
              <a:spcBef>
                <a:spcPts val="1000"/>
              </a:spcBef>
              <a:spcAft>
                <a:spcPts val="0"/>
              </a:spcAft>
              <a:buSzPts val="1440"/>
              <a:buChar char="○"/>
              <a:defRPr/>
            </a:lvl8pPr>
            <a:lvl9pPr marL="4114800" lvl="8" indent="-320040" algn="l" rtl="0">
              <a:spcBef>
                <a:spcPts val="1000"/>
              </a:spcBef>
              <a:spcAft>
                <a:spcPts val="0"/>
              </a:spcAft>
              <a:buSzPts val="1440"/>
              <a:buChar char="■"/>
              <a:defRPr/>
            </a:lvl9pPr>
          </a:lstStyle>
          <a:p>
            <a:endParaRPr/>
          </a:p>
        </p:txBody>
      </p:sp>
      <p:sp>
        <p:nvSpPr>
          <p:cNvPr id="89" name="Google Shape;89;p13"/>
          <p:cNvSpPr txBox="1">
            <a:spLocks noGrp="1"/>
          </p:cNvSpPr>
          <p:nvPr>
            <p:ph type="dt" idx="10"/>
          </p:nvPr>
        </p:nvSpPr>
        <p:spPr>
          <a:xfrm>
            <a:off x="7205663" y="6042025"/>
            <a:ext cx="9111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0" name="Google Shape;90;p13"/>
          <p:cNvSpPr txBox="1">
            <a:spLocks noGrp="1"/>
          </p:cNvSpPr>
          <p:nvPr>
            <p:ph type="ftr" idx="11"/>
          </p:nvPr>
        </p:nvSpPr>
        <p:spPr>
          <a:xfrm>
            <a:off x="677863" y="6042025"/>
            <a:ext cx="6297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1" name="Google Shape;91;p13"/>
          <p:cNvSpPr txBox="1">
            <a:spLocks noGrp="1"/>
          </p:cNvSpPr>
          <p:nvPr>
            <p:ph type="sldNum" idx="12"/>
          </p:nvPr>
        </p:nvSpPr>
        <p:spPr>
          <a:xfrm>
            <a:off x="8589963" y="6042025"/>
            <a:ext cx="6843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900" b="0" i="0" u="none" strike="noStrike" cap="none">
                <a:solidFill>
                  <a:schemeClr val="accent1"/>
                </a:solidFill>
                <a:latin typeface="Century Gothic"/>
                <a:ea typeface="Century Gothic"/>
                <a:cs typeface="Century Gothic"/>
                <a:sym typeface="Century Gothic"/>
              </a:defRPr>
            </a:lvl1pPr>
            <a:lvl2pPr marL="0" marR="0" lvl="1" indent="0" algn="r" rtl="0">
              <a:spcBef>
                <a:spcPts val="0"/>
              </a:spcBef>
              <a:spcAft>
                <a:spcPts val="0"/>
              </a:spcAft>
              <a:buNone/>
              <a:defRPr sz="900" b="0" i="0" u="none" strike="noStrike" cap="none">
                <a:solidFill>
                  <a:schemeClr val="accent1"/>
                </a:solidFill>
                <a:latin typeface="Century Gothic"/>
                <a:ea typeface="Century Gothic"/>
                <a:cs typeface="Century Gothic"/>
                <a:sym typeface="Century Gothic"/>
              </a:defRPr>
            </a:lvl2pPr>
            <a:lvl3pPr marL="0" marR="0" lvl="2" indent="0" algn="r" rtl="0">
              <a:spcBef>
                <a:spcPts val="0"/>
              </a:spcBef>
              <a:spcAft>
                <a:spcPts val="0"/>
              </a:spcAft>
              <a:buNone/>
              <a:defRPr sz="900" b="0" i="0" u="none" strike="noStrike" cap="none">
                <a:solidFill>
                  <a:schemeClr val="accent1"/>
                </a:solidFill>
                <a:latin typeface="Century Gothic"/>
                <a:ea typeface="Century Gothic"/>
                <a:cs typeface="Century Gothic"/>
                <a:sym typeface="Century Gothic"/>
              </a:defRPr>
            </a:lvl3pPr>
            <a:lvl4pPr marL="0" marR="0" lvl="3" indent="0" algn="r" rtl="0">
              <a:spcBef>
                <a:spcPts val="0"/>
              </a:spcBef>
              <a:spcAft>
                <a:spcPts val="0"/>
              </a:spcAft>
              <a:buNone/>
              <a:defRPr sz="900" b="0" i="0" u="none" strike="noStrike" cap="none">
                <a:solidFill>
                  <a:schemeClr val="accent1"/>
                </a:solidFill>
                <a:latin typeface="Century Gothic"/>
                <a:ea typeface="Century Gothic"/>
                <a:cs typeface="Century Gothic"/>
                <a:sym typeface="Century Gothic"/>
              </a:defRPr>
            </a:lvl4pPr>
            <a:lvl5pPr marL="0" marR="0" lvl="4" indent="0" algn="r" rtl="0">
              <a:spcBef>
                <a:spcPts val="0"/>
              </a:spcBef>
              <a:spcAft>
                <a:spcPts val="0"/>
              </a:spcAft>
              <a:buNone/>
              <a:defRPr sz="900" b="0" i="0" u="none" strike="noStrike" cap="none">
                <a:solidFill>
                  <a:schemeClr val="accent1"/>
                </a:solidFill>
                <a:latin typeface="Century Gothic"/>
                <a:ea typeface="Century Gothic"/>
                <a:cs typeface="Century Gothic"/>
                <a:sym typeface="Century Gothic"/>
              </a:defRPr>
            </a:lvl5pPr>
            <a:lvl6pPr marL="0" marR="0" lvl="5" indent="0" algn="r" rtl="0">
              <a:spcBef>
                <a:spcPts val="0"/>
              </a:spcBef>
              <a:spcAft>
                <a:spcPts val="0"/>
              </a:spcAft>
              <a:buNone/>
              <a:defRPr sz="900" b="0" i="0" u="none" strike="noStrike" cap="none">
                <a:solidFill>
                  <a:schemeClr val="accent1"/>
                </a:solidFill>
                <a:latin typeface="Century Gothic"/>
                <a:ea typeface="Century Gothic"/>
                <a:cs typeface="Century Gothic"/>
                <a:sym typeface="Century Gothic"/>
              </a:defRPr>
            </a:lvl6pPr>
            <a:lvl7pPr marL="0" marR="0" lvl="6" indent="0" algn="r" rtl="0">
              <a:spcBef>
                <a:spcPts val="0"/>
              </a:spcBef>
              <a:spcAft>
                <a:spcPts val="0"/>
              </a:spcAft>
              <a:buNone/>
              <a:defRPr sz="900" b="0" i="0" u="none" strike="noStrike" cap="none">
                <a:solidFill>
                  <a:schemeClr val="accent1"/>
                </a:solidFill>
                <a:latin typeface="Century Gothic"/>
                <a:ea typeface="Century Gothic"/>
                <a:cs typeface="Century Gothic"/>
                <a:sym typeface="Century Gothic"/>
              </a:defRPr>
            </a:lvl7pPr>
            <a:lvl8pPr marL="0" marR="0" lvl="7" indent="0" algn="r" rtl="0">
              <a:spcBef>
                <a:spcPts val="0"/>
              </a:spcBef>
              <a:spcAft>
                <a:spcPts val="0"/>
              </a:spcAft>
              <a:buNone/>
              <a:defRPr sz="900" b="0" i="0" u="none" strike="noStrike" cap="none">
                <a:solidFill>
                  <a:schemeClr val="accent1"/>
                </a:solidFill>
                <a:latin typeface="Century Gothic"/>
                <a:ea typeface="Century Gothic"/>
                <a:cs typeface="Century Gothic"/>
                <a:sym typeface="Century Gothic"/>
              </a:defRPr>
            </a:lvl8pPr>
            <a:lvl9pPr marL="0" marR="0" lvl="8" indent="0" algn="r" rtl="0">
              <a:spcBef>
                <a:spcPts val="0"/>
              </a:spcBef>
              <a:spcAft>
                <a:spcPts val="0"/>
              </a:spcAft>
              <a:buNone/>
              <a:defRPr sz="9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23295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1"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1"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6/22/2022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7" y="381001"/>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4"/>
            <a:ext cx="4800601" cy="632529"/>
          </a:xfrm>
        </p:spPr>
        <p:txBody>
          <a:bodyPr anchor="b">
            <a:noAutofit/>
          </a:bodyPr>
          <a:lstStyle>
            <a:lvl1pPr marL="0" indent="0">
              <a:lnSpc>
                <a:spcPct val="100000"/>
              </a:lnSpc>
              <a:buNone/>
              <a:defRPr sz="1900" b="1" cap="all" spc="201" baseline="0">
                <a:solidFill>
                  <a:schemeClr val="tx2"/>
                </a:solidFill>
              </a:defRPr>
            </a:lvl1pPr>
            <a:lvl2pPr marL="457206" indent="0">
              <a:buNone/>
              <a:defRPr sz="19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p:cNvSpPr>
            <a:spLocks noGrp="1"/>
          </p:cNvSpPr>
          <p:nvPr>
            <p:ph sz="half" idx="2"/>
          </p:nvPr>
        </p:nvSpPr>
        <p:spPr>
          <a:xfrm>
            <a:off x="1257300" y="2909102"/>
            <a:ext cx="4800601"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3" y="2199634"/>
            <a:ext cx="4800601" cy="632529"/>
          </a:xfrm>
        </p:spPr>
        <p:txBody>
          <a:bodyPr anchor="b">
            <a:noAutofit/>
          </a:bodyPr>
          <a:lstStyle>
            <a:lvl1pPr marL="0" indent="0">
              <a:lnSpc>
                <a:spcPct val="100000"/>
              </a:lnSpc>
              <a:buNone/>
              <a:defRPr sz="1900" b="1" cap="all" spc="201" baseline="0">
                <a:solidFill>
                  <a:schemeClr val="tx2"/>
                </a:solidFill>
              </a:defRPr>
            </a:lvl1pPr>
            <a:lvl2pPr marL="457206" indent="0">
              <a:buNone/>
              <a:defRPr sz="19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33863" y="2909102"/>
            <a:ext cx="4800601"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6/22/2022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6/22/2022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6/22/2022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3"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5" y="457200"/>
            <a:ext cx="3092116"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8"/>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6" cy="4164164"/>
          </a:xfrm>
        </p:spPr>
        <p:txBody>
          <a:bodyPr/>
          <a:lstStyle>
            <a:lvl1pPr marL="0" indent="0">
              <a:lnSpc>
                <a:spcPct val="120000"/>
              </a:lnSpc>
              <a:spcBef>
                <a:spcPts val="1200"/>
              </a:spcBef>
              <a:buNone/>
              <a:defRPr sz="1600" baseline="0">
                <a:solidFill>
                  <a:schemeClr val="bg2"/>
                </a:solidFill>
              </a:defRPr>
            </a:lvl1pPr>
            <a:lvl2pPr marL="457206" indent="0">
              <a:buNone/>
              <a:defRPr sz="1401"/>
            </a:lvl2pPr>
            <a:lvl3pPr marL="914411" indent="0">
              <a:buNone/>
              <a:defRPr sz="1200"/>
            </a:lvl3pPr>
            <a:lvl4pPr marL="1371617" indent="0">
              <a:buNone/>
              <a:defRPr sz="1001"/>
            </a:lvl4pPr>
            <a:lvl5pPr marL="1828823" indent="0">
              <a:buNone/>
              <a:defRPr sz="1001"/>
            </a:lvl5pPr>
            <a:lvl6pPr marL="2286029" indent="0">
              <a:buNone/>
              <a:defRPr sz="1001"/>
            </a:lvl6pPr>
            <a:lvl7pPr marL="2743234" indent="0">
              <a:buNone/>
              <a:defRPr sz="1001"/>
            </a:lvl7pPr>
            <a:lvl8pPr marL="3200440" indent="0">
              <a:buNone/>
              <a:defRPr sz="1001"/>
            </a:lvl8pPr>
            <a:lvl9pPr marL="3657646" indent="0">
              <a:buNone/>
              <a:defRPr sz="1001"/>
            </a:lvl9pPr>
          </a:lstStyle>
          <a:p>
            <a:pPr lvl="0"/>
            <a:r>
              <a:rPr lang="en-US"/>
              <a:t>Click to edit Master text styles</a:t>
            </a:r>
          </a:p>
        </p:txBody>
      </p:sp>
      <p:sp>
        <p:nvSpPr>
          <p:cNvPr id="5" name="Date Placeholder 4"/>
          <p:cNvSpPr>
            <a:spLocks noGrp="1"/>
          </p:cNvSpPr>
          <p:nvPr>
            <p:ph type="dt" sz="half" idx="10"/>
          </p:nvPr>
        </p:nvSpPr>
        <p:spPr>
          <a:xfrm>
            <a:off x="765052" y="6375679"/>
            <a:ext cx="1233355" cy="348462"/>
          </a:xfrm>
        </p:spPr>
        <p:txBody>
          <a:bodyPr/>
          <a:lstStyle/>
          <a:p>
            <a:fld id="{9334D819-9F07-4261-B09B-9E467E5D9002}" type="datetimeFigureOut">
              <a:rPr lang="en-US" dirty="0"/>
              <a:t>6/22/2022</a:t>
            </a:fld>
            <a:endParaRPr lang="en-US" dirty="0"/>
          </a:p>
        </p:txBody>
      </p:sp>
      <p:sp>
        <p:nvSpPr>
          <p:cNvPr id="6" name="Footer Placeholder 5"/>
          <p:cNvSpPr>
            <a:spLocks noGrp="1"/>
          </p:cNvSpPr>
          <p:nvPr>
            <p:ph type="ftr" sz="quarter" idx="11"/>
          </p:nvPr>
        </p:nvSpPr>
        <p:spPr>
          <a:xfrm>
            <a:off x="2103619" y="6375679"/>
            <a:ext cx="3482180"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7" cy="345796"/>
          </a:xfrm>
        </p:spPr>
        <p:txBody>
          <a:bodyPr/>
          <a:lstStyle/>
          <a:p>
            <a:fld id="{71766878-3199-4EAB-94E7-2D6D11070E14}" type="slidenum">
              <a:rPr lang="en-US" dirty="0"/>
              <a:t>‹#›</a:t>
            </a:fld>
            <a:endParaRPr lang="en-US" dirty="0"/>
          </a:p>
        </p:txBody>
      </p:sp>
      <p:sp>
        <p:nvSpPr>
          <p:cNvPr id="8" name="Rectangle 7" title="left edge border"/>
          <p:cNvSpPr/>
          <p:nvPr/>
        </p:nvSpPr>
        <p:spPr>
          <a:xfrm>
            <a:off x="1" y="0"/>
            <a:ext cx="2834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p:ext uri="{DCECCB84-F9BA-43D5-87BE-67443E8EF086}">
      <p15:sldGuideLst xmlns:p15="http://schemas.microsoft.com/office/powerpoint/2012/main">
        <p15:guide id="1" orient="horz" pos="69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6" y="1"/>
            <a:ext cx="7355586" cy="6857999"/>
          </a:xfrm>
        </p:spPr>
        <p:txBody>
          <a:bodyPr anchor="t"/>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3"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1" y="0"/>
            <a:ext cx="2834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6" indent="0">
              <a:buNone/>
              <a:defRPr sz="1401"/>
            </a:lvl2pPr>
            <a:lvl3pPr marL="914411" indent="0">
              <a:buNone/>
              <a:defRPr sz="1200"/>
            </a:lvl3pPr>
            <a:lvl4pPr marL="1371617" indent="0">
              <a:buNone/>
              <a:defRPr sz="1001"/>
            </a:lvl4pPr>
            <a:lvl5pPr marL="1828823" indent="0">
              <a:buNone/>
              <a:defRPr sz="1001"/>
            </a:lvl5pPr>
            <a:lvl6pPr marL="2286029" indent="0">
              <a:buNone/>
              <a:defRPr sz="1001"/>
            </a:lvl6pPr>
            <a:lvl7pPr marL="2743234" indent="0">
              <a:buNone/>
              <a:defRPr sz="1001"/>
            </a:lvl7pPr>
            <a:lvl8pPr marL="3200440" indent="0">
              <a:buNone/>
              <a:defRPr sz="1001"/>
            </a:lvl8pPr>
            <a:lvl9pPr marL="3657646" indent="0">
              <a:buNone/>
              <a:defRPr sz="1001"/>
            </a:lvl9pPr>
          </a:lstStyle>
          <a:p>
            <a:pPr lvl="0"/>
            <a:r>
              <a:rPr lang="en-US"/>
              <a:t>Click to edit Master text styles</a:t>
            </a:r>
          </a:p>
        </p:txBody>
      </p:sp>
      <p:sp>
        <p:nvSpPr>
          <p:cNvPr id="5" name="Date Placeholder 4"/>
          <p:cNvSpPr>
            <a:spLocks noGrp="1"/>
          </p:cNvSpPr>
          <p:nvPr>
            <p:ph type="dt" sz="half" idx="10"/>
          </p:nvPr>
        </p:nvSpPr>
        <p:spPr>
          <a:xfrm>
            <a:off x="765951" y="6375679"/>
            <a:ext cx="1232457" cy="348462"/>
          </a:xfrm>
        </p:spPr>
        <p:txBody>
          <a:bodyPr/>
          <a:lstStyle/>
          <a:p>
            <a:fld id="{9334D819-9F07-4261-B09B-9E467E5D9002}" type="datetimeFigureOut">
              <a:rPr lang="en-US" dirty="0"/>
              <a:t>6/22/2022</a:t>
            </a:fld>
            <a:endParaRPr lang="en-US" dirty="0"/>
          </a:p>
        </p:txBody>
      </p:sp>
      <p:sp>
        <p:nvSpPr>
          <p:cNvPr id="6" name="Footer Placeholder 5"/>
          <p:cNvSpPr>
            <a:spLocks noGrp="1"/>
          </p:cNvSpPr>
          <p:nvPr>
            <p:ph type="ftr" sz="quarter" idx="11"/>
          </p:nvPr>
        </p:nvSpPr>
        <p:spPr>
          <a:xfrm>
            <a:off x="2103622"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9" y="6375679"/>
            <a:ext cx="1234441" cy="345796"/>
          </a:xfrm>
        </p:spPr>
        <p:txBody>
          <a:bodyPr/>
          <a:lstStyle/>
          <a:p>
            <a:fld id="{71766878-3199-4EAB-94E7-2D6D11070E14}"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6"/>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2"/>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9" y="6375679"/>
            <a:ext cx="2329723"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6/22/2022</a:t>
            </a:fld>
            <a:endParaRPr lang="en-US" dirty="0"/>
          </a:p>
        </p:txBody>
      </p:sp>
      <p:sp>
        <p:nvSpPr>
          <p:cNvPr id="5" name="Footer Placeholder 4"/>
          <p:cNvSpPr>
            <a:spLocks noGrp="1"/>
          </p:cNvSpPr>
          <p:nvPr>
            <p:ph type="ftr" sz="quarter" idx="3"/>
          </p:nvPr>
        </p:nvSpPr>
        <p:spPr>
          <a:xfrm>
            <a:off x="4038602"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title="Left scallop edge"/>
          <p:cNvSpPr/>
          <p:nvPr/>
        </p:nvSpPr>
        <p:spPr bwMode="auto">
          <a:xfrm>
            <a:off x="1" y="0"/>
            <a:ext cx="885826"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11" rtl="0" eaLnBrk="1" latinLnBrk="0" hangingPunct="1">
        <a:lnSpc>
          <a:spcPct val="90000"/>
        </a:lnSpc>
        <a:spcBef>
          <a:spcPct val="0"/>
        </a:spcBef>
        <a:buNone/>
        <a:defRPr sz="5101" kern="1200" cap="all" spc="201" baseline="0">
          <a:solidFill>
            <a:schemeClr val="tx2"/>
          </a:solidFill>
          <a:latin typeface="+mj-lt"/>
          <a:ea typeface="+mj-ea"/>
          <a:cs typeface="+mj-cs"/>
        </a:defRPr>
      </a:lvl1pPr>
    </p:titleStyle>
    <p:bodyStyle>
      <a:lvl1pPr marL="228604" indent="-228604" algn="l" defTabSz="914411"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9" indent="-228604" algn="l" defTabSz="914411" rtl="0" eaLnBrk="1" latinLnBrk="0" hangingPunct="1">
        <a:lnSpc>
          <a:spcPct val="110000"/>
        </a:lnSpc>
        <a:spcBef>
          <a:spcPts val="700"/>
        </a:spcBef>
        <a:buClr>
          <a:schemeClr val="tx2"/>
        </a:buClr>
        <a:buFont typeface="Gill Sans MT" panose="020B0502020104020203" pitchFamily="34" charset="0"/>
        <a:buChar char="–"/>
        <a:defRPr sz="1801" kern="1200">
          <a:solidFill>
            <a:schemeClr val="tx1">
              <a:lumMod val="65000"/>
              <a:lumOff val="35000"/>
            </a:schemeClr>
          </a:solidFill>
          <a:latin typeface="+mn-lt"/>
          <a:ea typeface="+mn-ea"/>
          <a:cs typeface="+mn-cs"/>
        </a:defRPr>
      </a:lvl2pPr>
      <a:lvl3pPr marL="1143015" indent="-228604" algn="l" defTabSz="914411"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21" indent="-228604" algn="l" defTabSz="914411" rtl="0" eaLnBrk="1" latinLnBrk="0" hangingPunct="1">
        <a:lnSpc>
          <a:spcPct val="110000"/>
        </a:lnSpc>
        <a:spcBef>
          <a:spcPts val="700"/>
        </a:spcBef>
        <a:buClr>
          <a:schemeClr val="tx2"/>
        </a:buClr>
        <a:buFont typeface="Gill Sans MT" panose="020B0502020104020203" pitchFamily="34" charset="0"/>
        <a:buChar char="–"/>
        <a:defRPr sz="1401" kern="1200">
          <a:solidFill>
            <a:schemeClr val="tx1">
              <a:lumMod val="65000"/>
              <a:lumOff val="35000"/>
            </a:schemeClr>
          </a:solidFill>
          <a:latin typeface="+mn-lt"/>
          <a:ea typeface="+mn-ea"/>
          <a:cs typeface="+mn-cs"/>
        </a:defRPr>
      </a:lvl4pPr>
      <a:lvl5pPr marL="2057427" indent="-228604" algn="l" defTabSz="914411" rtl="0" eaLnBrk="1" latinLnBrk="0" hangingPunct="1">
        <a:lnSpc>
          <a:spcPct val="110000"/>
        </a:lnSpc>
        <a:spcBef>
          <a:spcPts val="700"/>
        </a:spcBef>
        <a:buClr>
          <a:schemeClr val="tx2"/>
        </a:buClr>
        <a:buFont typeface="Arial" panose="020B0604020202020204" pitchFamily="34" charset="0"/>
        <a:buChar char="•"/>
        <a:defRPr sz="1401" kern="1200">
          <a:solidFill>
            <a:schemeClr val="tx1">
              <a:lumMod val="65000"/>
              <a:lumOff val="35000"/>
            </a:schemeClr>
          </a:solidFill>
          <a:latin typeface="+mn-lt"/>
          <a:ea typeface="+mn-ea"/>
          <a:cs typeface="+mn-cs"/>
        </a:defRPr>
      </a:lvl5pPr>
      <a:lvl6pPr marL="2514632" indent="-228604" algn="l" defTabSz="914411" rtl="0" eaLnBrk="1" latinLnBrk="0" hangingPunct="1">
        <a:lnSpc>
          <a:spcPct val="110000"/>
        </a:lnSpc>
        <a:spcBef>
          <a:spcPts val="700"/>
        </a:spcBef>
        <a:buClr>
          <a:schemeClr val="tx2"/>
        </a:buClr>
        <a:buFont typeface="Gill Sans MT" panose="020B0502020104020203" pitchFamily="34" charset="0"/>
        <a:buChar char="–"/>
        <a:defRPr sz="1401" kern="1200">
          <a:solidFill>
            <a:schemeClr val="tx1">
              <a:lumMod val="65000"/>
              <a:lumOff val="35000"/>
            </a:schemeClr>
          </a:solidFill>
          <a:latin typeface="+mn-lt"/>
          <a:ea typeface="+mn-ea"/>
          <a:cs typeface="+mn-cs"/>
        </a:defRPr>
      </a:lvl6pPr>
      <a:lvl7pPr marL="2971838" indent="-228604" algn="l" defTabSz="914411" rtl="0" eaLnBrk="1" latinLnBrk="0" hangingPunct="1">
        <a:lnSpc>
          <a:spcPct val="110000"/>
        </a:lnSpc>
        <a:spcBef>
          <a:spcPts val="700"/>
        </a:spcBef>
        <a:buClr>
          <a:schemeClr val="tx2"/>
        </a:buClr>
        <a:buFont typeface="Arial" panose="020B0604020202020204" pitchFamily="34" charset="0"/>
        <a:buChar char="•"/>
        <a:defRPr sz="1401" kern="1200">
          <a:solidFill>
            <a:schemeClr val="tx1">
              <a:lumMod val="65000"/>
              <a:lumOff val="35000"/>
            </a:schemeClr>
          </a:solidFill>
          <a:latin typeface="+mn-lt"/>
          <a:ea typeface="+mn-ea"/>
          <a:cs typeface="+mn-cs"/>
        </a:defRPr>
      </a:lvl7pPr>
      <a:lvl8pPr marL="3429044" indent="-228604" algn="l" defTabSz="914411" rtl="0" eaLnBrk="1" latinLnBrk="0" hangingPunct="1">
        <a:lnSpc>
          <a:spcPct val="110000"/>
        </a:lnSpc>
        <a:spcBef>
          <a:spcPts val="700"/>
        </a:spcBef>
        <a:buClr>
          <a:schemeClr val="tx2"/>
        </a:buClr>
        <a:buFont typeface="Gill Sans MT" panose="020B0502020104020203" pitchFamily="34" charset="0"/>
        <a:buChar char="–"/>
        <a:defRPr sz="1401" kern="1200" baseline="0">
          <a:solidFill>
            <a:schemeClr val="tx1">
              <a:lumMod val="65000"/>
              <a:lumOff val="35000"/>
            </a:schemeClr>
          </a:solidFill>
          <a:latin typeface="+mn-lt"/>
          <a:ea typeface="+mn-ea"/>
          <a:cs typeface="+mn-cs"/>
        </a:defRPr>
      </a:lvl8pPr>
      <a:lvl9pPr marL="3886249" indent="-228604" algn="l" defTabSz="914411" rtl="0" eaLnBrk="1" latinLnBrk="0" hangingPunct="1">
        <a:lnSpc>
          <a:spcPct val="110000"/>
        </a:lnSpc>
        <a:spcBef>
          <a:spcPts val="700"/>
        </a:spcBef>
        <a:buClr>
          <a:schemeClr val="tx2"/>
        </a:buClr>
        <a:buFont typeface="Arial" panose="020B0604020202020204" pitchFamily="34" charset="0"/>
        <a:buChar char="•"/>
        <a:defRPr sz="1401" kern="1200" baseline="0">
          <a:solidFill>
            <a:schemeClr val="tx1">
              <a:lumMod val="65000"/>
              <a:lumOff val="35000"/>
            </a:schemeClr>
          </a:solidFill>
          <a:latin typeface="+mn-lt"/>
          <a:ea typeface="+mn-ea"/>
          <a:cs typeface="+mn-cs"/>
        </a:defRPr>
      </a:lvl9pPr>
    </p:bodyStyle>
    <p:otherStyle>
      <a:defPPr>
        <a:defRPr lang="en-US"/>
      </a:defPPr>
      <a:lvl1pPr marL="0" algn="l" defTabSz="914411" rtl="0" eaLnBrk="1" latinLnBrk="0" hangingPunct="1">
        <a:defRPr sz="1801" kern="1200">
          <a:solidFill>
            <a:schemeClr val="tx1"/>
          </a:solidFill>
          <a:latin typeface="+mn-lt"/>
          <a:ea typeface="+mn-ea"/>
          <a:cs typeface="+mn-cs"/>
        </a:defRPr>
      </a:lvl1pPr>
      <a:lvl2pPr marL="457206" algn="l" defTabSz="914411" rtl="0" eaLnBrk="1" latinLnBrk="0" hangingPunct="1">
        <a:defRPr sz="1801" kern="1200">
          <a:solidFill>
            <a:schemeClr val="tx1"/>
          </a:solidFill>
          <a:latin typeface="+mn-lt"/>
          <a:ea typeface="+mn-ea"/>
          <a:cs typeface="+mn-cs"/>
        </a:defRPr>
      </a:lvl2pPr>
      <a:lvl3pPr marL="914411" algn="l" defTabSz="914411" rtl="0" eaLnBrk="1" latinLnBrk="0" hangingPunct="1">
        <a:defRPr sz="1801" kern="1200">
          <a:solidFill>
            <a:schemeClr val="tx1"/>
          </a:solidFill>
          <a:latin typeface="+mn-lt"/>
          <a:ea typeface="+mn-ea"/>
          <a:cs typeface="+mn-cs"/>
        </a:defRPr>
      </a:lvl3pPr>
      <a:lvl4pPr marL="1371617" algn="l" defTabSz="914411" rtl="0" eaLnBrk="1" latinLnBrk="0" hangingPunct="1">
        <a:defRPr sz="1801" kern="1200">
          <a:solidFill>
            <a:schemeClr val="tx1"/>
          </a:solidFill>
          <a:latin typeface="+mn-lt"/>
          <a:ea typeface="+mn-ea"/>
          <a:cs typeface="+mn-cs"/>
        </a:defRPr>
      </a:lvl4pPr>
      <a:lvl5pPr marL="1828823" algn="l" defTabSz="914411" rtl="0" eaLnBrk="1" latinLnBrk="0" hangingPunct="1">
        <a:defRPr sz="1801" kern="1200">
          <a:solidFill>
            <a:schemeClr val="tx1"/>
          </a:solidFill>
          <a:latin typeface="+mn-lt"/>
          <a:ea typeface="+mn-ea"/>
          <a:cs typeface="+mn-cs"/>
        </a:defRPr>
      </a:lvl5pPr>
      <a:lvl6pPr marL="2286029" algn="l" defTabSz="914411" rtl="0" eaLnBrk="1" latinLnBrk="0" hangingPunct="1">
        <a:defRPr sz="1801" kern="1200">
          <a:solidFill>
            <a:schemeClr val="tx1"/>
          </a:solidFill>
          <a:latin typeface="+mn-lt"/>
          <a:ea typeface="+mn-ea"/>
          <a:cs typeface="+mn-cs"/>
        </a:defRPr>
      </a:lvl6pPr>
      <a:lvl7pPr marL="2743234" algn="l" defTabSz="914411" rtl="0" eaLnBrk="1" latinLnBrk="0" hangingPunct="1">
        <a:defRPr sz="1801" kern="1200">
          <a:solidFill>
            <a:schemeClr val="tx1"/>
          </a:solidFill>
          <a:latin typeface="+mn-lt"/>
          <a:ea typeface="+mn-ea"/>
          <a:cs typeface="+mn-cs"/>
        </a:defRPr>
      </a:lvl7pPr>
      <a:lvl8pPr marL="3200440" algn="l" defTabSz="914411" rtl="0" eaLnBrk="1" latinLnBrk="0" hangingPunct="1">
        <a:defRPr sz="1801" kern="1200">
          <a:solidFill>
            <a:schemeClr val="tx1"/>
          </a:solidFill>
          <a:latin typeface="+mn-lt"/>
          <a:ea typeface="+mn-ea"/>
          <a:cs typeface="+mn-cs"/>
        </a:defRPr>
      </a:lvl8pPr>
      <a:lvl9pPr marL="3657646" algn="l" defTabSz="914411"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3" userDrawn="1">
          <p15:clr>
            <a:srgbClr val="F26B43"/>
          </p15:clr>
        </p15:guide>
        <p15:guide id="2" pos="7200" userDrawn="1">
          <p15:clr>
            <a:srgbClr val="F26B43"/>
          </p15:clr>
        </p15:guide>
        <p15:guide id="3" orient="horz" pos="4008" userDrawn="1">
          <p15:clr>
            <a:srgbClr val="F26B43"/>
          </p15:clr>
        </p15:guide>
        <p15:guide id="4" orient="horz" pos="1440" userDrawn="1">
          <p15:clr>
            <a:srgbClr val="F26B43"/>
          </p15:clr>
        </p15:guide>
        <p15:guide id="5" orient="horz" pos="3720" userDrawn="1">
          <p15:clr>
            <a:srgbClr val="F26B43"/>
          </p15:clr>
        </p15:guide>
        <p15:guide id="6" orient="horz" pos="2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6/22/2022</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2170045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sldNum="0"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SzPts val="3700"/>
              <a:buFont typeface="Raleway"/>
              <a:buNone/>
              <a:defRPr sz="3700" b="1">
                <a:latin typeface="Raleway"/>
                <a:ea typeface="Raleway"/>
                <a:cs typeface="Raleway"/>
                <a:sym typeface="Raleway"/>
              </a:defRPr>
            </a:lvl1pPr>
            <a:lvl2pPr lvl="1">
              <a:spcBef>
                <a:spcPts val="0"/>
              </a:spcBef>
              <a:spcAft>
                <a:spcPts val="0"/>
              </a:spcAft>
              <a:buSzPts val="3700"/>
              <a:buFont typeface="Raleway"/>
              <a:buNone/>
              <a:defRPr sz="3700" b="1">
                <a:latin typeface="Raleway"/>
                <a:ea typeface="Raleway"/>
                <a:cs typeface="Raleway"/>
                <a:sym typeface="Raleway"/>
              </a:defRPr>
            </a:lvl2pPr>
            <a:lvl3pPr lvl="2">
              <a:spcBef>
                <a:spcPts val="0"/>
              </a:spcBef>
              <a:spcAft>
                <a:spcPts val="0"/>
              </a:spcAft>
              <a:buSzPts val="3700"/>
              <a:buFont typeface="Raleway"/>
              <a:buNone/>
              <a:defRPr sz="3700" b="1">
                <a:latin typeface="Raleway"/>
                <a:ea typeface="Raleway"/>
                <a:cs typeface="Raleway"/>
                <a:sym typeface="Raleway"/>
              </a:defRPr>
            </a:lvl3pPr>
            <a:lvl4pPr lvl="3">
              <a:spcBef>
                <a:spcPts val="0"/>
              </a:spcBef>
              <a:spcAft>
                <a:spcPts val="0"/>
              </a:spcAft>
              <a:buSzPts val="3700"/>
              <a:buFont typeface="Raleway"/>
              <a:buNone/>
              <a:defRPr sz="3700" b="1">
                <a:latin typeface="Raleway"/>
                <a:ea typeface="Raleway"/>
                <a:cs typeface="Raleway"/>
                <a:sym typeface="Raleway"/>
              </a:defRPr>
            </a:lvl4pPr>
            <a:lvl5pPr lvl="4">
              <a:spcBef>
                <a:spcPts val="0"/>
              </a:spcBef>
              <a:spcAft>
                <a:spcPts val="0"/>
              </a:spcAft>
              <a:buSzPts val="3700"/>
              <a:buFont typeface="Raleway"/>
              <a:buNone/>
              <a:defRPr sz="3700" b="1">
                <a:latin typeface="Raleway"/>
                <a:ea typeface="Raleway"/>
                <a:cs typeface="Raleway"/>
                <a:sym typeface="Raleway"/>
              </a:defRPr>
            </a:lvl5pPr>
            <a:lvl6pPr lvl="5">
              <a:spcBef>
                <a:spcPts val="0"/>
              </a:spcBef>
              <a:spcAft>
                <a:spcPts val="0"/>
              </a:spcAft>
              <a:buSzPts val="3700"/>
              <a:buFont typeface="Raleway"/>
              <a:buNone/>
              <a:defRPr sz="3700" b="1">
                <a:latin typeface="Raleway"/>
                <a:ea typeface="Raleway"/>
                <a:cs typeface="Raleway"/>
                <a:sym typeface="Raleway"/>
              </a:defRPr>
            </a:lvl6pPr>
            <a:lvl7pPr lvl="6">
              <a:spcBef>
                <a:spcPts val="0"/>
              </a:spcBef>
              <a:spcAft>
                <a:spcPts val="0"/>
              </a:spcAft>
              <a:buSzPts val="3700"/>
              <a:buFont typeface="Raleway"/>
              <a:buNone/>
              <a:defRPr sz="3700" b="1">
                <a:latin typeface="Raleway"/>
                <a:ea typeface="Raleway"/>
                <a:cs typeface="Raleway"/>
                <a:sym typeface="Raleway"/>
              </a:defRPr>
            </a:lvl7pPr>
            <a:lvl8pPr lvl="7">
              <a:spcBef>
                <a:spcPts val="0"/>
              </a:spcBef>
              <a:spcAft>
                <a:spcPts val="0"/>
              </a:spcAft>
              <a:buSzPts val="3700"/>
              <a:buFont typeface="Raleway"/>
              <a:buNone/>
              <a:defRPr sz="3700" b="1">
                <a:latin typeface="Raleway"/>
                <a:ea typeface="Raleway"/>
                <a:cs typeface="Raleway"/>
                <a:sym typeface="Raleway"/>
              </a:defRPr>
            </a:lvl8pPr>
            <a:lvl9pPr lvl="8">
              <a:spcBef>
                <a:spcPts val="0"/>
              </a:spcBef>
              <a:spcAft>
                <a:spcPts val="0"/>
              </a:spcAft>
              <a:buSzPts val="3700"/>
              <a:buFont typeface="Raleway"/>
              <a:buNone/>
              <a:defRPr sz="3700" b="1">
                <a:latin typeface="Raleway"/>
                <a:ea typeface="Raleway"/>
                <a:cs typeface="Raleway"/>
                <a:sym typeface="Raleway"/>
              </a:defRPr>
            </a:lvl9pPr>
          </a:lstStyle>
          <a:p>
            <a:endParaRPr/>
          </a:p>
        </p:txBody>
      </p:sp>
      <p:sp>
        <p:nvSpPr>
          <p:cNvPr id="11" name="Google Shape;11;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36550">
              <a:lnSpc>
                <a:spcPct val="115000"/>
              </a:lnSpc>
              <a:spcBef>
                <a:spcPts val="0"/>
              </a:spcBef>
              <a:spcAft>
                <a:spcPts val="0"/>
              </a:spcAft>
              <a:buClr>
                <a:schemeClr val="accent1"/>
              </a:buClr>
              <a:buSzPts val="1700"/>
              <a:buFont typeface="Lato"/>
              <a:buChar char="●"/>
              <a:defRPr sz="1700">
                <a:solidFill>
                  <a:schemeClr val="accent1"/>
                </a:solidFill>
                <a:latin typeface="Lato"/>
                <a:ea typeface="Lato"/>
                <a:cs typeface="Lato"/>
                <a:sym typeface="Lato"/>
              </a:defRPr>
            </a:lvl1pPr>
            <a:lvl2pPr marL="914400" lvl="1" indent="-323850">
              <a:lnSpc>
                <a:spcPct val="115000"/>
              </a:lnSpc>
              <a:spcBef>
                <a:spcPts val="2100"/>
              </a:spcBef>
              <a:spcAft>
                <a:spcPts val="0"/>
              </a:spcAft>
              <a:buClr>
                <a:schemeClr val="accent1"/>
              </a:buClr>
              <a:buSzPts val="1500"/>
              <a:buFont typeface="Lato"/>
              <a:buChar char="○"/>
              <a:defRPr sz="1500">
                <a:solidFill>
                  <a:schemeClr val="accent1"/>
                </a:solidFill>
                <a:latin typeface="Lato"/>
                <a:ea typeface="Lato"/>
                <a:cs typeface="Lato"/>
                <a:sym typeface="Lato"/>
              </a:defRPr>
            </a:lvl2pPr>
            <a:lvl3pPr marL="1371600" lvl="2" indent="-323850">
              <a:lnSpc>
                <a:spcPct val="115000"/>
              </a:lnSpc>
              <a:spcBef>
                <a:spcPts val="2100"/>
              </a:spcBef>
              <a:spcAft>
                <a:spcPts val="0"/>
              </a:spcAft>
              <a:buClr>
                <a:schemeClr val="accent1"/>
              </a:buClr>
              <a:buSzPts val="1500"/>
              <a:buFont typeface="Lato"/>
              <a:buChar char="■"/>
              <a:defRPr sz="1500">
                <a:solidFill>
                  <a:schemeClr val="accent1"/>
                </a:solidFill>
                <a:latin typeface="Lato"/>
                <a:ea typeface="Lato"/>
                <a:cs typeface="Lato"/>
                <a:sym typeface="Lato"/>
              </a:defRPr>
            </a:lvl3pPr>
            <a:lvl4pPr marL="1828800" lvl="3" indent="-323850">
              <a:lnSpc>
                <a:spcPct val="115000"/>
              </a:lnSpc>
              <a:spcBef>
                <a:spcPts val="2100"/>
              </a:spcBef>
              <a:spcAft>
                <a:spcPts val="0"/>
              </a:spcAft>
              <a:buClr>
                <a:schemeClr val="accent1"/>
              </a:buClr>
              <a:buSzPts val="1500"/>
              <a:buFont typeface="Lato"/>
              <a:buChar char="●"/>
              <a:defRPr sz="1500">
                <a:solidFill>
                  <a:schemeClr val="accent1"/>
                </a:solidFill>
                <a:latin typeface="Lato"/>
                <a:ea typeface="Lato"/>
                <a:cs typeface="Lato"/>
                <a:sym typeface="Lato"/>
              </a:defRPr>
            </a:lvl4pPr>
            <a:lvl5pPr marL="2286000" lvl="4" indent="-323850">
              <a:lnSpc>
                <a:spcPct val="115000"/>
              </a:lnSpc>
              <a:spcBef>
                <a:spcPts val="2100"/>
              </a:spcBef>
              <a:spcAft>
                <a:spcPts val="0"/>
              </a:spcAft>
              <a:buClr>
                <a:schemeClr val="accent1"/>
              </a:buClr>
              <a:buSzPts val="1500"/>
              <a:buFont typeface="Lato"/>
              <a:buChar char="○"/>
              <a:defRPr sz="1500">
                <a:solidFill>
                  <a:schemeClr val="accent1"/>
                </a:solidFill>
                <a:latin typeface="Lato"/>
                <a:ea typeface="Lato"/>
                <a:cs typeface="Lato"/>
                <a:sym typeface="Lato"/>
              </a:defRPr>
            </a:lvl5pPr>
            <a:lvl6pPr marL="2743200" lvl="5" indent="-323850">
              <a:lnSpc>
                <a:spcPct val="115000"/>
              </a:lnSpc>
              <a:spcBef>
                <a:spcPts val="2100"/>
              </a:spcBef>
              <a:spcAft>
                <a:spcPts val="0"/>
              </a:spcAft>
              <a:buClr>
                <a:schemeClr val="accent1"/>
              </a:buClr>
              <a:buSzPts val="1500"/>
              <a:buFont typeface="Lato"/>
              <a:buChar char="■"/>
              <a:defRPr sz="1500">
                <a:solidFill>
                  <a:schemeClr val="accent1"/>
                </a:solidFill>
                <a:latin typeface="Lato"/>
                <a:ea typeface="Lato"/>
                <a:cs typeface="Lato"/>
                <a:sym typeface="Lato"/>
              </a:defRPr>
            </a:lvl6pPr>
            <a:lvl7pPr marL="3200400" lvl="6" indent="-323850">
              <a:lnSpc>
                <a:spcPct val="115000"/>
              </a:lnSpc>
              <a:spcBef>
                <a:spcPts val="2100"/>
              </a:spcBef>
              <a:spcAft>
                <a:spcPts val="0"/>
              </a:spcAft>
              <a:buClr>
                <a:schemeClr val="accent1"/>
              </a:buClr>
              <a:buSzPts val="1500"/>
              <a:buFont typeface="Lato"/>
              <a:buChar char="●"/>
              <a:defRPr sz="1500">
                <a:solidFill>
                  <a:schemeClr val="accent1"/>
                </a:solidFill>
                <a:latin typeface="Lato"/>
                <a:ea typeface="Lato"/>
                <a:cs typeface="Lato"/>
                <a:sym typeface="Lato"/>
              </a:defRPr>
            </a:lvl7pPr>
            <a:lvl8pPr marL="3657600" lvl="7" indent="-323850">
              <a:lnSpc>
                <a:spcPct val="115000"/>
              </a:lnSpc>
              <a:spcBef>
                <a:spcPts val="2100"/>
              </a:spcBef>
              <a:spcAft>
                <a:spcPts val="0"/>
              </a:spcAft>
              <a:buClr>
                <a:schemeClr val="accent1"/>
              </a:buClr>
              <a:buSzPts val="1500"/>
              <a:buFont typeface="Lato"/>
              <a:buChar char="○"/>
              <a:defRPr sz="1500">
                <a:solidFill>
                  <a:schemeClr val="accent1"/>
                </a:solidFill>
                <a:latin typeface="Lato"/>
                <a:ea typeface="Lato"/>
                <a:cs typeface="Lato"/>
                <a:sym typeface="Lato"/>
              </a:defRPr>
            </a:lvl8pPr>
            <a:lvl9pPr marL="4114800" lvl="8" indent="-323850">
              <a:lnSpc>
                <a:spcPct val="115000"/>
              </a:lnSpc>
              <a:spcBef>
                <a:spcPts val="2100"/>
              </a:spcBef>
              <a:spcAft>
                <a:spcPts val="2100"/>
              </a:spcAft>
              <a:buClr>
                <a:schemeClr val="accent1"/>
              </a:buClr>
              <a:buSzPts val="1500"/>
              <a:buFont typeface="Lato"/>
              <a:buChar char="■"/>
              <a:defRPr sz="1500">
                <a:solidFill>
                  <a:schemeClr val="accent1"/>
                </a:solidFill>
                <a:latin typeface="Lato"/>
                <a:ea typeface="Lato"/>
                <a:cs typeface="Lato"/>
                <a:sym typeface="Lato"/>
              </a:defRPr>
            </a:lvl9pPr>
          </a:lstStyle>
          <a:p>
            <a:endParaRPr/>
          </a:p>
        </p:txBody>
      </p:sp>
      <p:sp>
        <p:nvSpPr>
          <p:cNvPr id="12" name="Google Shape;12;p1"/>
          <p:cNvSpPr txBox="1">
            <a:spLocks noGrp="1"/>
          </p:cNvSpPr>
          <p:nvPr>
            <p:ph type="sldNum" idx="12"/>
          </p:nvPr>
        </p:nvSpPr>
        <p:spPr>
          <a:xfrm>
            <a:off x="11381736" y="6333134"/>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accent1"/>
                </a:solidFill>
                <a:latin typeface="Lato"/>
                <a:ea typeface="Lato"/>
                <a:cs typeface="Lato"/>
                <a:sym typeface="Lato"/>
              </a:defRPr>
            </a:lvl1pPr>
            <a:lvl2pPr lvl="1" algn="r">
              <a:buNone/>
              <a:defRPr sz="1300">
                <a:solidFill>
                  <a:schemeClr val="accent1"/>
                </a:solidFill>
                <a:latin typeface="Lato"/>
                <a:ea typeface="Lato"/>
                <a:cs typeface="Lato"/>
                <a:sym typeface="Lato"/>
              </a:defRPr>
            </a:lvl2pPr>
            <a:lvl3pPr lvl="2" algn="r">
              <a:buNone/>
              <a:defRPr sz="1300">
                <a:solidFill>
                  <a:schemeClr val="accent1"/>
                </a:solidFill>
                <a:latin typeface="Lato"/>
                <a:ea typeface="Lato"/>
                <a:cs typeface="Lato"/>
                <a:sym typeface="Lato"/>
              </a:defRPr>
            </a:lvl3pPr>
            <a:lvl4pPr lvl="3" algn="r">
              <a:buNone/>
              <a:defRPr sz="1300">
                <a:solidFill>
                  <a:schemeClr val="accent1"/>
                </a:solidFill>
                <a:latin typeface="Lato"/>
                <a:ea typeface="Lato"/>
                <a:cs typeface="Lato"/>
                <a:sym typeface="Lato"/>
              </a:defRPr>
            </a:lvl4pPr>
            <a:lvl5pPr lvl="4" algn="r">
              <a:buNone/>
              <a:defRPr sz="1300">
                <a:solidFill>
                  <a:schemeClr val="accent1"/>
                </a:solidFill>
                <a:latin typeface="Lato"/>
                <a:ea typeface="Lato"/>
                <a:cs typeface="Lato"/>
                <a:sym typeface="Lato"/>
              </a:defRPr>
            </a:lvl5pPr>
            <a:lvl6pPr lvl="5" algn="r">
              <a:buNone/>
              <a:defRPr sz="1300">
                <a:solidFill>
                  <a:schemeClr val="accent1"/>
                </a:solidFill>
                <a:latin typeface="Lato"/>
                <a:ea typeface="Lato"/>
                <a:cs typeface="Lato"/>
                <a:sym typeface="Lato"/>
              </a:defRPr>
            </a:lvl6pPr>
            <a:lvl7pPr lvl="6" algn="r">
              <a:buNone/>
              <a:defRPr sz="1300">
                <a:solidFill>
                  <a:schemeClr val="accent1"/>
                </a:solidFill>
                <a:latin typeface="Lato"/>
                <a:ea typeface="Lato"/>
                <a:cs typeface="Lato"/>
                <a:sym typeface="Lato"/>
              </a:defRPr>
            </a:lvl7pPr>
            <a:lvl8pPr lvl="7" algn="r">
              <a:buNone/>
              <a:defRPr sz="1300">
                <a:solidFill>
                  <a:schemeClr val="accent1"/>
                </a:solidFill>
                <a:latin typeface="Lato"/>
                <a:ea typeface="Lato"/>
                <a:cs typeface="Lato"/>
                <a:sym typeface="Lato"/>
              </a:defRPr>
            </a:lvl8pPr>
            <a:lvl9pPr lvl="8" algn="r">
              <a:buNone/>
              <a:defRPr sz="13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19239518"/>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businfo.osceola.k12.fl.us/TransportationEligibility" TargetMode="External"/><Relationship Id="rId1" Type="http://schemas.openxmlformats.org/officeDocument/2006/relationships/slideLayout" Target="../slideLayouts/slideLayout3.xml"/><Relationship Id="rId5" Type="http://schemas.openxmlformats.org/officeDocument/2006/relationships/hyperlink" Target="https://creativecommons.org/licenses/by-nc/3.0/" TargetMode="External"/><Relationship Id="rId4" Type="http://schemas.openxmlformats.org/officeDocument/2006/relationships/hyperlink" Target="https://www.pngall.com/school-bus-png/download/38949"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hyperlink" Target="https://openclipart.org/detail/176009/basketball-player" TargetMode="External"/><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hyperlink" Target="https://creativecommons.org/licenses/by-nc/3.0/" TargetMode="External"/><Relationship Id="rId5" Type="http://schemas.openxmlformats.org/officeDocument/2006/relationships/hyperlink" Target="https://freepngimg.com/png/26877-kids-sport-transparent-background" TargetMode="Externa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5.jfif"/></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8.jpg"/><Relationship Id="rId7" Type="http://schemas.openxmlformats.org/officeDocument/2006/relationships/diagramColors" Target="../diagrams/colors1.xml"/><Relationship Id="rId2" Type="http://schemas.openxmlformats.org/officeDocument/2006/relationships/image" Target="../media/image17.jpg"/><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4.xml"/><Relationship Id="rId4" Type="http://schemas.openxmlformats.org/officeDocument/2006/relationships/image" Target="../media/image21.jpg"/></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3.xml"/><Relationship Id="rId1" Type="http://schemas.openxmlformats.org/officeDocument/2006/relationships/video" Target="https://www.youtube.com/embed/nCkoUMCXNjI?feature=oembed" TargetMode="Externa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4.png"/><Relationship Id="rId7" Type="http://schemas.openxmlformats.org/officeDocument/2006/relationships/diagramQuickStyle" Target="../diagrams/quickStyle2.xml"/><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5.jpeg"/><Relationship Id="rId9" Type="http://schemas.microsoft.com/office/2007/relationships/diagramDrawing" Target="../diagrams/drawing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7.JPG"/><Relationship Id="rId7" Type="http://schemas.openxmlformats.org/officeDocument/2006/relationships/diagramColors" Target="../diagrams/colors3.xml"/><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4.xml"/><Relationship Id="rId5" Type="http://schemas.openxmlformats.org/officeDocument/2006/relationships/image" Target="../media/image31.JP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39.xml"/><Relationship Id="rId5" Type="http://schemas.openxmlformats.org/officeDocument/2006/relationships/image" Target="../media/image39.png"/><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valenciacollege.edu/academics/programs/as-degree/credit-otec.php" TargetMode="Externa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hyperlink" Target="mailto:Jennifer.Aviles2@osceolaschools.net"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hyperlink" Target="https://www.osceolaschools.net/otech"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www.osceolaschools.net/Page/8177" TargetMode="Externa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AC98A-E856-930B-CEDF-B39955D10036}"/>
              </a:ext>
            </a:extLst>
          </p:cNvPr>
          <p:cNvSpPr>
            <a:spLocks noGrp="1"/>
          </p:cNvSpPr>
          <p:nvPr>
            <p:ph type="ctrTitle"/>
          </p:nvPr>
        </p:nvSpPr>
        <p:spPr/>
        <p:txBody>
          <a:bodyPr/>
          <a:lstStyle/>
          <a:p>
            <a:r>
              <a:rPr lang="en-US" dirty="0"/>
              <a:t>Welcome Patriot families</a:t>
            </a:r>
          </a:p>
        </p:txBody>
      </p:sp>
      <p:sp>
        <p:nvSpPr>
          <p:cNvPr id="3" name="Subtitle 2">
            <a:extLst>
              <a:ext uri="{FF2B5EF4-FFF2-40B4-BE49-F238E27FC236}">
                <a16:creationId xmlns:a16="http://schemas.microsoft.com/office/drawing/2014/main" id="{5A2EDD29-45B8-04CE-A4AD-62A913C7B149}"/>
              </a:ext>
            </a:extLst>
          </p:cNvPr>
          <p:cNvSpPr>
            <a:spLocks noGrp="1"/>
          </p:cNvSpPr>
          <p:nvPr>
            <p:ph type="subTitle" idx="1"/>
          </p:nvPr>
        </p:nvSpPr>
        <p:spPr/>
        <p:txBody>
          <a:bodyPr/>
          <a:lstStyle/>
          <a:p>
            <a:r>
              <a:rPr lang="en-US" dirty="0"/>
              <a:t>Summer freshman orientation 2022</a:t>
            </a:r>
          </a:p>
        </p:txBody>
      </p:sp>
    </p:spTree>
    <p:extLst>
      <p:ext uri="{BB962C8B-B14F-4D97-AF65-F5344CB8AC3E}">
        <p14:creationId xmlns:p14="http://schemas.microsoft.com/office/powerpoint/2010/main" val="2484943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43793-6805-4E56-A64E-FAF9A41FD529}"/>
              </a:ext>
            </a:extLst>
          </p:cNvPr>
          <p:cNvSpPr>
            <a:spLocks noGrp="1"/>
          </p:cNvSpPr>
          <p:nvPr>
            <p:ph type="title"/>
          </p:nvPr>
        </p:nvSpPr>
        <p:spPr/>
        <p:txBody>
          <a:bodyPr/>
          <a:lstStyle/>
          <a:p>
            <a:r>
              <a:rPr lang="en-US" dirty="0"/>
              <a:t>OTECH Dual-Enrollment</a:t>
            </a:r>
          </a:p>
        </p:txBody>
      </p:sp>
      <p:sp>
        <p:nvSpPr>
          <p:cNvPr id="3" name="Content Placeholder 2">
            <a:extLst>
              <a:ext uri="{FF2B5EF4-FFF2-40B4-BE49-F238E27FC236}">
                <a16:creationId xmlns:a16="http://schemas.microsoft.com/office/drawing/2014/main" id="{271857E8-ABD7-4E54-AB71-FAEEBD95FC85}"/>
              </a:ext>
            </a:extLst>
          </p:cNvPr>
          <p:cNvSpPr>
            <a:spLocks noGrp="1"/>
          </p:cNvSpPr>
          <p:nvPr>
            <p:ph sz="half" idx="1"/>
          </p:nvPr>
        </p:nvSpPr>
        <p:spPr>
          <a:xfrm>
            <a:off x="1251678" y="1571625"/>
            <a:ext cx="5390496" cy="4333875"/>
          </a:xfrm>
        </p:spPr>
        <p:txBody>
          <a:bodyPr>
            <a:noAutofit/>
          </a:bodyPr>
          <a:lstStyle/>
          <a:p>
            <a:r>
              <a:rPr lang="en-US" dirty="0"/>
              <a:t>All students at PATHS are expected to enroll and complete a Career Certificate program at </a:t>
            </a:r>
            <a:r>
              <a:rPr lang="en-US" dirty="0" err="1"/>
              <a:t>oTECH</a:t>
            </a:r>
            <a:endParaRPr lang="en-US" dirty="0"/>
          </a:p>
          <a:p>
            <a:r>
              <a:rPr lang="en-US" dirty="0"/>
              <a:t>Program tours and Tech Immersion in 10</a:t>
            </a:r>
            <a:r>
              <a:rPr lang="en-US" baseline="30000" dirty="0"/>
              <a:t>th</a:t>
            </a:r>
            <a:r>
              <a:rPr lang="en-US" dirty="0"/>
              <a:t> grade. </a:t>
            </a:r>
          </a:p>
          <a:p>
            <a:r>
              <a:rPr lang="en-US" dirty="0"/>
              <a:t>Then students choose 1</a:t>
            </a:r>
            <a:r>
              <a:rPr lang="en-US" baseline="30000" dirty="0"/>
              <a:t>st</a:t>
            </a:r>
            <a:r>
              <a:rPr lang="en-US" dirty="0"/>
              <a:t>, 2</a:t>
            </a:r>
            <a:r>
              <a:rPr lang="en-US" baseline="30000" dirty="0"/>
              <a:t>nd</a:t>
            </a:r>
            <a:r>
              <a:rPr lang="en-US" dirty="0"/>
              <a:t>, and 3</a:t>
            </a:r>
            <a:r>
              <a:rPr lang="en-US" baseline="30000" dirty="0"/>
              <a:t>rd</a:t>
            </a:r>
            <a:r>
              <a:rPr lang="en-US" dirty="0"/>
              <a:t> Tech choice.</a:t>
            </a:r>
          </a:p>
          <a:p>
            <a:r>
              <a:rPr lang="en-US" dirty="0"/>
              <a:t>Juniors attend 3</a:t>
            </a:r>
            <a:r>
              <a:rPr lang="en-US" baseline="30000" dirty="0"/>
              <a:t>rd</a:t>
            </a:r>
            <a:r>
              <a:rPr lang="en-US" dirty="0"/>
              <a:t> &amp; 4</a:t>
            </a:r>
            <a:r>
              <a:rPr lang="en-US" baseline="30000" dirty="0"/>
              <a:t>th</a:t>
            </a:r>
            <a:r>
              <a:rPr lang="en-US" dirty="0"/>
              <a:t> period, Seniors attend 1</a:t>
            </a:r>
            <a:r>
              <a:rPr lang="en-US" baseline="30000" dirty="0"/>
              <a:t>st</a:t>
            </a:r>
            <a:r>
              <a:rPr lang="en-US" dirty="0"/>
              <a:t> &amp; 2</a:t>
            </a:r>
            <a:r>
              <a:rPr lang="en-US" baseline="30000" dirty="0"/>
              <a:t>nd</a:t>
            </a:r>
            <a:r>
              <a:rPr lang="en-US" dirty="0"/>
              <a:t> period</a:t>
            </a:r>
          </a:p>
          <a:p>
            <a:r>
              <a:rPr lang="en-US" dirty="0"/>
              <a:t>Students must be in good standing for </a:t>
            </a:r>
            <a:r>
              <a:rPr lang="en-US" dirty="0" err="1"/>
              <a:t>oTECH</a:t>
            </a:r>
            <a:r>
              <a:rPr lang="en-US" dirty="0"/>
              <a:t> admission: grades, credits, GPA, testing requirements, attendance, and behavior. </a:t>
            </a:r>
          </a:p>
        </p:txBody>
      </p:sp>
      <p:sp>
        <p:nvSpPr>
          <p:cNvPr id="4" name="Content Placeholder 3">
            <a:extLst>
              <a:ext uri="{FF2B5EF4-FFF2-40B4-BE49-F238E27FC236}">
                <a16:creationId xmlns:a16="http://schemas.microsoft.com/office/drawing/2014/main" id="{47D627B4-731A-432D-90B1-E28B0C86D0A2}"/>
              </a:ext>
            </a:extLst>
          </p:cNvPr>
          <p:cNvSpPr>
            <a:spLocks noGrp="1"/>
          </p:cNvSpPr>
          <p:nvPr>
            <p:ph sz="half" idx="2"/>
          </p:nvPr>
        </p:nvSpPr>
        <p:spPr>
          <a:xfrm>
            <a:off x="6642173" y="1571625"/>
            <a:ext cx="5390495" cy="5114925"/>
          </a:xfrm>
        </p:spPr>
        <p:txBody>
          <a:bodyPr>
            <a:noAutofit/>
          </a:bodyPr>
          <a:lstStyle/>
          <a:p>
            <a:r>
              <a:rPr lang="en-US" sz="1600" dirty="0"/>
              <a:t>Potential programs (may change prior to 11</a:t>
            </a:r>
            <a:r>
              <a:rPr lang="en-US" sz="1600" baseline="30000" dirty="0"/>
              <a:t>th</a:t>
            </a:r>
            <a:r>
              <a:rPr lang="en-US" sz="1600" dirty="0"/>
              <a:t> grade):</a:t>
            </a:r>
          </a:p>
          <a:p>
            <a:pPr lvl="1"/>
            <a:r>
              <a:rPr lang="en-US" sz="1600" dirty="0"/>
              <a:t>Medical Assisting</a:t>
            </a:r>
          </a:p>
          <a:p>
            <a:pPr lvl="1"/>
            <a:r>
              <a:rPr lang="en-US" sz="1600" dirty="0"/>
              <a:t>Medical Billing &amp; Coding</a:t>
            </a:r>
          </a:p>
          <a:p>
            <a:pPr lvl="1"/>
            <a:r>
              <a:rPr lang="en-US" sz="1600" dirty="0"/>
              <a:t>Pharmacy Technician</a:t>
            </a:r>
          </a:p>
          <a:p>
            <a:pPr lvl="1"/>
            <a:r>
              <a:rPr lang="en-US" sz="1600" dirty="0"/>
              <a:t>Digital Design</a:t>
            </a:r>
          </a:p>
          <a:p>
            <a:pPr lvl="1"/>
            <a:r>
              <a:rPr lang="en-US" sz="1600" dirty="0"/>
              <a:t>Cybersecurity</a:t>
            </a:r>
          </a:p>
          <a:p>
            <a:pPr lvl="1"/>
            <a:r>
              <a:rPr lang="en-US" sz="1600" dirty="0"/>
              <a:t>Network Support</a:t>
            </a:r>
          </a:p>
          <a:p>
            <a:pPr lvl="1"/>
            <a:r>
              <a:rPr lang="en-US" sz="1600" dirty="0"/>
              <a:t>Culinary</a:t>
            </a:r>
          </a:p>
          <a:p>
            <a:pPr lvl="1"/>
            <a:r>
              <a:rPr lang="en-US" sz="1600" dirty="0"/>
              <a:t>Automotive</a:t>
            </a:r>
          </a:p>
          <a:p>
            <a:pPr lvl="1"/>
            <a:r>
              <a:rPr lang="en-US" sz="1600" dirty="0"/>
              <a:t>Electrical</a:t>
            </a:r>
          </a:p>
          <a:p>
            <a:pPr lvl="1"/>
            <a:r>
              <a:rPr lang="en-US" sz="1600" dirty="0" err="1"/>
              <a:t>Plubming</a:t>
            </a:r>
            <a:endParaRPr lang="en-US" sz="1600" dirty="0"/>
          </a:p>
          <a:p>
            <a:pPr lvl="1"/>
            <a:r>
              <a:rPr lang="en-US" sz="1600" dirty="0"/>
              <a:t>HVAC-R</a:t>
            </a:r>
          </a:p>
          <a:p>
            <a:pPr lvl="1"/>
            <a:r>
              <a:rPr lang="en-US" sz="1600" dirty="0"/>
              <a:t>Manufacturing</a:t>
            </a:r>
          </a:p>
          <a:p>
            <a:pPr lvl="1"/>
            <a:r>
              <a:rPr lang="en-US" sz="1600" dirty="0"/>
              <a:t>Welding</a:t>
            </a:r>
          </a:p>
          <a:p>
            <a:endParaRPr lang="en-US" sz="1600" dirty="0"/>
          </a:p>
        </p:txBody>
      </p:sp>
    </p:spTree>
    <p:extLst>
      <p:ext uri="{BB962C8B-B14F-4D97-AF65-F5344CB8AC3E}">
        <p14:creationId xmlns:p14="http://schemas.microsoft.com/office/powerpoint/2010/main" val="37025588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A5839-4AF5-4B43-9F50-A7314D685D58}"/>
              </a:ext>
            </a:extLst>
          </p:cNvPr>
          <p:cNvSpPr>
            <a:spLocks noGrp="1"/>
          </p:cNvSpPr>
          <p:nvPr>
            <p:ph type="title"/>
          </p:nvPr>
        </p:nvSpPr>
        <p:spPr/>
        <p:txBody>
          <a:bodyPr>
            <a:normAutofit/>
          </a:bodyPr>
          <a:lstStyle/>
          <a:p>
            <a:r>
              <a:rPr lang="en-US" sz="4400" dirty="0">
                <a:latin typeface="+mn-lt"/>
              </a:rPr>
              <a:t>WIN Wednesday/</a:t>
            </a:r>
            <a:br>
              <a:rPr lang="en-US" sz="4400" dirty="0">
                <a:latin typeface="+mn-lt"/>
              </a:rPr>
            </a:br>
            <a:r>
              <a:rPr lang="en-US" sz="4400" dirty="0">
                <a:latin typeface="+mn-lt"/>
              </a:rPr>
              <a:t>Intervention</a:t>
            </a:r>
            <a:br>
              <a:rPr lang="en-US" sz="4400" dirty="0"/>
            </a:br>
            <a:br>
              <a:rPr lang="en-US" sz="4400" dirty="0"/>
            </a:br>
            <a:br>
              <a:rPr lang="en-US" sz="4400" dirty="0"/>
            </a:br>
            <a:br>
              <a:rPr lang="en-US" sz="4400" dirty="0"/>
            </a:br>
            <a:endParaRPr lang="en-US" sz="4400" dirty="0"/>
          </a:p>
        </p:txBody>
      </p:sp>
      <p:sp>
        <p:nvSpPr>
          <p:cNvPr id="3" name="Text Placeholder 2">
            <a:extLst>
              <a:ext uri="{FF2B5EF4-FFF2-40B4-BE49-F238E27FC236}">
                <a16:creationId xmlns:a16="http://schemas.microsoft.com/office/drawing/2014/main" id="{0FDB288A-8423-4C30-B2AF-4FD38EDF6F4E}"/>
              </a:ext>
            </a:extLst>
          </p:cNvPr>
          <p:cNvSpPr>
            <a:spLocks noGrp="1"/>
          </p:cNvSpPr>
          <p:nvPr>
            <p:ph type="body" idx="1"/>
          </p:nvPr>
        </p:nvSpPr>
        <p:spPr>
          <a:xfrm>
            <a:off x="3242931" y="3122024"/>
            <a:ext cx="7017488" cy="1369100"/>
          </a:xfrm>
        </p:spPr>
        <p:txBody>
          <a:bodyPr/>
          <a:lstStyle/>
          <a:p>
            <a:r>
              <a:rPr lang="en-US" dirty="0"/>
              <a:t>During lunch students are required to get extra help/tutoring in a class where they are struggling.</a:t>
            </a:r>
          </a:p>
        </p:txBody>
      </p:sp>
    </p:spTree>
    <p:extLst>
      <p:ext uri="{BB962C8B-B14F-4D97-AF65-F5344CB8AC3E}">
        <p14:creationId xmlns:p14="http://schemas.microsoft.com/office/powerpoint/2010/main" val="12864538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F0F283-C8B6-4598-89C9-C404C98A5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E473B0C0-761B-443F-97A0-9D6E01FBB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2"/>
            <a:ext cx="6300250" cy="6858002"/>
          </a:xfrm>
          <a:custGeom>
            <a:avLst/>
            <a:gdLst>
              <a:gd name="connsiteX0" fmla="*/ 0 w 6300250"/>
              <a:gd name="connsiteY0" fmla="*/ 0 h 6858002"/>
              <a:gd name="connsiteX1" fmla="*/ 3149600 w 6300250"/>
              <a:gd name="connsiteY1" fmla="*/ 0 h 6858002"/>
              <a:gd name="connsiteX2" fmla="*/ 3149600 w 6300250"/>
              <a:gd name="connsiteY2" fmla="*/ 2 h 6858002"/>
              <a:gd name="connsiteX3" fmla="*/ 6110455 w 6300250"/>
              <a:gd name="connsiteY3" fmla="*/ 2 h 6858002"/>
              <a:gd name="connsiteX4" fmla="*/ 6115495 w 6300250"/>
              <a:gd name="connsiteY4" fmla="*/ 66677 h 6858002"/>
              <a:gd name="connsiteX5" fmla="*/ 6123892 w 6300250"/>
              <a:gd name="connsiteY5" fmla="*/ 122239 h 6858002"/>
              <a:gd name="connsiteX6" fmla="*/ 6133970 w 6300250"/>
              <a:gd name="connsiteY6" fmla="*/ 174627 h 6858002"/>
              <a:gd name="connsiteX7" fmla="*/ 6150766 w 6300250"/>
              <a:gd name="connsiteY7" fmla="*/ 217489 h 6858002"/>
              <a:gd name="connsiteX8" fmla="*/ 6167562 w 6300250"/>
              <a:gd name="connsiteY8" fmla="*/ 260352 h 6858002"/>
              <a:gd name="connsiteX9" fmla="*/ 6187717 w 6300250"/>
              <a:gd name="connsiteY9" fmla="*/ 296864 h 6858002"/>
              <a:gd name="connsiteX10" fmla="*/ 6207872 w 6300250"/>
              <a:gd name="connsiteY10" fmla="*/ 334964 h 6858002"/>
              <a:gd name="connsiteX11" fmla="*/ 6226348 w 6300250"/>
              <a:gd name="connsiteY11" fmla="*/ 369889 h 6858002"/>
              <a:gd name="connsiteX12" fmla="*/ 6244823 w 6300250"/>
              <a:gd name="connsiteY12" fmla="*/ 409577 h 6858002"/>
              <a:gd name="connsiteX13" fmla="*/ 6261619 w 6300250"/>
              <a:gd name="connsiteY13" fmla="*/ 450852 h 6858002"/>
              <a:gd name="connsiteX14" fmla="*/ 6276736 w 6300250"/>
              <a:gd name="connsiteY14" fmla="*/ 496889 h 6858002"/>
              <a:gd name="connsiteX15" fmla="*/ 6288493 w 6300250"/>
              <a:gd name="connsiteY15" fmla="*/ 546102 h 6858002"/>
              <a:gd name="connsiteX16" fmla="*/ 6296891 w 6300250"/>
              <a:gd name="connsiteY16" fmla="*/ 606427 h 6858002"/>
              <a:gd name="connsiteX17" fmla="*/ 6300250 w 6300250"/>
              <a:gd name="connsiteY17" fmla="*/ 673102 h 6858002"/>
              <a:gd name="connsiteX18" fmla="*/ 6296891 w 6300250"/>
              <a:gd name="connsiteY18" fmla="*/ 744539 h 6858002"/>
              <a:gd name="connsiteX19" fmla="*/ 6288493 w 6300250"/>
              <a:gd name="connsiteY19" fmla="*/ 801689 h 6858002"/>
              <a:gd name="connsiteX20" fmla="*/ 6276736 w 6300250"/>
              <a:gd name="connsiteY20" fmla="*/ 854077 h 6858002"/>
              <a:gd name="connsiteX21" fmla="*/ 6261619 w 6300250"/>
              <a:gd name="connsiteY21" fmla="*/ 901702 h 6858002"/>
              <a:gd name="connsiteX22" fmla="*/ 6244823 w 6300250"/>
              <a:gd name="connsiteY22" fmla="*/ 942977 h 6858002"/>
              <a:gd name="connsiteX23" fmla="*/ 6224668 w 6300250"/>
              <a:gd name="connsiteY23" fmla="*/ 981077 h 6858002"/>
              <a:gd name="connsiteX24" fmla="*/ 6204513 w 6300250"/>
              <a:gd name="connsiteY24" fmla="*/ 1017589 h 6858002"/>
              <a:gd name="connsiteX25" fmla="*/ 6184358 w 6300250"/>
              <a:gd name="connsiteY25" fmla="*/ 1055689 h 6858002"/>
              <a:gd name="connsiteX26" fmla="*/ 6165882 w 6300250"/>
              <a:gd name="connsiteY26" fmla="*/ 1095377 h 6858002"/>
              <a:gd name="connsiteX27" fmla="*/ 6147406 w 6300250"/>
              <a:gd name="connsiteY27" fmla="*/ 1136652 h 6858002"/>
              <a:gd name="connsiteX28" fmla="*/ 6132291 w 6300250"/>
              <a:gd name="connsiteY28" fmla="*/ 1182689 h 6858002"/>
              <a:gd name="connsiteX29" fmla="*/ 6122213 w 6300250"/>
              <a:gd name="connsiteY29" fmla="*/ 1235077 h 6858002"/>
              <a:gd name="connsiteX30" fmla="*/ 6112135 w 6300250"/>
              <a:gd name="connsiteY30" fmla="*/ 1295402 h 6858002"/>
              <a:gd name="connsiteX31" fmla="*/ 6110455 w 6300250"/>
              <a:gd name="connsiteY31" fmla="*/ 1363664 h 6858002"/>
              <a:gd name="connsiteX32" fmla="*/ 6112135 w 6300250"/>
              <a:gd name="connsiteY32" fmla="*/ 1431927 h 6858002"/>
              <a:gd name="connsiteX33" fmla="*/ 6122213 w 6300250"/>
              <a:gd name="connsiteY33" fmla="*/ 1492252 h 6858002"/>
              <a:gd name="connsiteX34" fmla="*/ 6132291 w 6300250"/>
              <a:gd name="connsiteY34" fmla="*/ 1544639 h 6858002"/>
              <a:gd name="connsiteX35" fmla="*/ 6147406 w 6300250"/>
              <a:gd name="connsiteY35" fmla="*/ 1589089 h 6858002"/>
              <a:gd name="connsiteX36" fmla="*/ 6165882 w 6300250"/>
              <a:gd name="connsiteY36" fmla="*/ 1631952 h 6858002"/>
              <a:gd name="connsiteX37" fmla="*/ 6184358 w 6300250"/>
              <a:gd name="connsiteY37" fmla="*/ 1671639 h 6858002"/>
              <a:gd name="connsiteX38" fmla="*/ 6204513 w 6300250"/>
              <a:gd name="connsiteY38" fmla="*/ 1708152 h 6858002"/>
              <a:gd name="connsiteX39" fmla="*/ 6224668 w 6300250"/>
              <a:gd name="connsiteY39" fmla="*/ 1743077 h 6858002"/>
              <a:gd name="connsiteX40" fmla="*/ 6244823 w 6300250"/>
              <a:gd name="connsiteY40" fmla="*/ 1782764 h 6858002"/>
              <a:gd name="connsiteX41" fmla="*/ 6261619 w 6300250"/>
              <a:gd name="connsiteY41" fmla="*/ 1824039 h 6858002"/>
              <a:gd name="connsiteX42" fmla="*/ 6276736 w 6300250"/>
              <a:gd name="connsiteY42" fmla="*/ 1870077 h 6858002"/>
              <a:gd name="connsiteX43" fmla="*/ 6288493 w 6300250"/>
              <a:gd name="connsiteY43" fmla="*/ 1922464 h 6858002"/>
              <a:gd name="connsiteX44" fmla="*/ 6296891 w 6300250"/>
              <a:gd name="connsiteY44" fmla="*/ 1982789 h 6858002"/>
              <a:gd name="connsiteX45" fmla="*/ 6300250 w 6300250"/>
              <a:gd name="connsiteY45" fmla="*/ 2051052 h 6858002"/>
              <a:gd name="connsiteX46" fmla="*/ 6296891 w 6300250"/>
              <a:gd name="connsiteY46" fmla="*/ 2119314 h 6858002"/>
              <a:gd name="connsiteX47" fmla="*/ 6288493 w 6300250"/>
              <a:gd name="connsiteY47" fmla="*/ 2179639 h 6858002"/>
              <a:gd name="connsiteX48" fmla="*/ 6276736 w 6300250"/>
              <a:gd name="connsiteY48" fmla="*/ 2232027 h 6858002"/>
              <a:gd name="connsiteX49" fmla="*/ 6261619 w 6300250"/>
              <a:gd name="connsiteY49" fmla="*/ 2278064 h 6858002"/>
              <a:gd name="connsiteX50" fmla="*/ 6244823 w 6300250"/>
              <a:gd name="connsiteY50" fmla="*/ 2319339 h 6858002"/>
              <a:gd name="connsiteX51" fmla="*/ 6224668 w 6300250"/>
              <a:gd name="connsiteY51" fmla="*/ 2359027 h 6858002"/>
              <a:gd name="connsiteX52" fmla="*/ 6204513 w 6300250"/>
              <a:gd name="connsiteY52" fmla="*/ 2395539 h 6858002"/>
              <a:gd name="connsiteX53" fmla="*/ 6184358 w 6300250"/>
              <a:gd name="connsiteY53" fmla="*/ 2433639 h 6858002"/>
              <a:gd name="connsiteX54" fmla="*/ 6165882 w 6300250"/>
              <a:gd name="connsiteY54" fmla="*/ 2471739 h 6858002"/>
              <a:gd name="connsiteX55" fmla="*/ 6147406 w 6300250"/>
              <a:gd name="connsiteY55" fmla="*/ 2513014 h 6858002"/>
              <a:gd name="connsiteX56" fmla="*/ 6132291 w 6300250"/>
              <a:gd name="connsiteY56" fmla="*/ 2560639 h 6858002"/>
              <a:gd name="connsiteX57" fmla="*/ 6122213 w 6300250"/>
              <a:gd name="connsiteY57" fmla="*/ 2613027 h 6858002"/>
              <a:gd name="connsiteX58" fmla="*/ 6112135 w 6300250"/>
              <a:gd name="connsiteY58" fmla="*/ 2671764 h 6858002"/>
              <a:gd name="connsiteX59" fmla="*/ 6110455 w 6300250"/>
              <a:gd name="connsiteY59" fmla="*/ 2741614 h 6858002"/>
              <a:gd name="connsiteX60" fmla="*/ 6112135 w 6300250"/>
              <a:gd name="connsiteY60" fmla="*/ 2809877 h 6858002"/>
              <a:gd name="connsiteX61" fmla="*/ 6122213 w 6300250"/>
              <a:gd name="connsiteY61" fmla="*/ 2868614 h 6858002"/>
              <a:gd name="connsiteX62" fmla="*/ 6132291 w 6300250"/>
              <a:gd name="connsiteY62" fmla="*/ 2922589 h 6858002"/>
              <a:gd name="connsiteX63" fmla="*/ 6147406 w 6300250"/>
              <a:gd name="connsiteY63" fmla="*/ 2967039 h 6858002"/>
              <a:gd name="connsiteX64" fmla="*/ 6165882 w 6300250"/>
              <a:gd name="connsiteY64" fmla="*/ 3009902 h 6858002"/>
              <a:gd name="connsiteX65" fmla="*/ 6184358 w 6300250"/>
              <a:gd name="connsiteY65" fmla="*/ 3046414 h 6858002"/>
              <a:gd name="connsiteX66" fmla="*/ 6204513 w 6300250"/>
              <a:gd name="connsiteY66" fmla="*/ 3084514 h 6858002"/>
              <a:gd name="connsiteX67" fmla="*/ 6224668 w 6300250"/>
              <a:gd name="connsiteY67" fmla="*/ 3121027 h 6858002"/>
              <a:gd name="connsiteX68" fmla="*/ 6244823 w 6300250"/>
              <a:gd name="connsiteY68" fmla="*/ 3160714 h 6858002"/>
              <a:gd name="connsiteX69" fmla="*/ 6261619 w 6300250"/>
              <a:gd name="connsiteY69" fmla="*/ 3201989 h 6858002"/>
              <a:gd name="connsiteX70" fmla="*/ 6276736 w 6300250"/>
              <a:gd name="connsiteY70" fmla="*/ 3248027 h 6858002"/>
              <a:gd name="connsiteX71" fmla="*/ 6288493 w 6300250"/>
              <a:gd name="connsiteY71" fmla="*/ 3300414 h 6858002"/>
              <a:gd name="connsiteX72" fmla="*/ 6296891 w 6300250"/>
              <a:gd name="connsiteY72" fmla="*/ 3360739 h 6858002"/>
              <a:gd name="connsiteX73" fmla="*/ 6300250 w 6300250"/>
              <a:gd name="connsiteY73" fmla="*/ 3427414 h 6858002"/>
              <a:gd name="connsiteX74" fmla="*/ 6296891 w 6300250"/>
              <a:gd name="connsiteY74" fmla="*/ 3497264 h 6858002"/>
              <a:gd name="connsiteX75" fmla="*/ 6288493 w 6300250"/>
              <a:gd name="connsiteY75" fmla="*/ 3557589 h 6858002"/>
              <a:gd name="connsiteX76" fmla="*/ 6276736 w 6300250"/>
              <a:gd name="connsiteY76" fmla="*/ 3609977 h 6858002"/>
              <a:gd name="connsiteX77" fmla="*/ 6261619 w 6300250"/>
              <a:gd name="connsiteY77" fmla="*/ 3656014 h 6858002"/>
              <a:gd name="connsiteX78" fmla="*/ 6244823 w 6300250"/>
              <a:gd name="connsiteY78" fmla="*/ 3697289 h 6858002"/>
              <a:gd name="connsiteX79" fmla="*/ 6224668 w 6300250"/>
              <a:gd name="connsiteY79" fmla="*/ 3736977 h 6858002"/>
              <a:gd name="connsiteX80" fmla="*/ 6184358 w 6300250"/>
              <a:gd name="connsiteY80" fmla="*/ 3811589 h 6858002"/>
              <a:gd name="connsiteX81" fmla="*/ 6165882 w 6300250"/>
              <a:gd name="connsiteY81" fmla="*/ 3848102 h 6858002"/>
              <a:gd name="connsiteX82" fmla="*/ 6147406 w 6300250"/>
              <a:gd name="connsiteY82" fmla="*/ 3890964 h 6858002"/>
              <a:gd name="connsiteX83" fmla="*/ 6132291 w 6300250"/>
              <a:gd name="connsiteY83" fmla="*/ 3935414 h 6858002"/>
              <a:gd name="connsiteX84" fmla="*/ 6122213 w 6300250"/>
              <a:gd name="connsiteY84" fmla="*/ 3987802 h 6858002"/>
              <a:gd name="connsiteX85" fmla="*/ 6112135 w 6300250"/>
              <a:gd name="connsiteY85" fmla="*/ 4048127 h 6858002"/>
              <a:gd name="connsiteX86" fmla="*/ 6110455 w 6300250"/>
              <a:gd name="connsiteY86" fmla="*/ 4116389 h 6858002"/>
              <a:gd name="connsiteX87" fmla="*/ 6112135 w 6300250"/>
              <a:gd name="connsiteY87" fmla="*/ 4186239 h 6858002"/>
              <a:gd name="connsiteX88" fmla="*/ 6122213 w 6300250"/>
              <a:gd name="connsiteY88" fmla="*/ 4244977 h 6858002"/>
              <a:gd name="connsiteX89" fmla="*/ 6132291 w 6300250"/>
              <a:gd name="connsiteY89" fmla="*/ 4297364 h 6858002"/>
              <a:gd name="connsiteX90" fmla="*/ 6147406 w 6300250"/>
              <a:gd name="connsiteY90" fmla="*/ 4343402 h 6858002"/>
              <a:gd name="connsiteX91" fmla="*/ 6165882 w 6300250"/>
              <a:gd name="connsiteY91" fmla="*/ 4386264 h 6858002"/>
              <a:gd name="connsiteX92" fmla="*/ 6184358 w 6300250"/>
              <a:gd name="connsiteY92" fmla="*/ 4424364 h 6858002"/>
              <a:gd name="connsiteX93" fmla="*/ 6224668 w 6300250"/>
              <a:gd name="connsiteY93" fmla="*/ 4498977 h 6858002"/>
              <a:gd name="connsiteX94" fmla="*/ 6244823 w 6300250"/>
              <a:gd name="connsiteY94" fmla="*/ 4537077 h 6858002"/>
              <a:gd name="connsiteX95" fmla="*/ 6261619 w 6300250"/>
              <a:gd name="connsiteY95" fmla="*/ 4579939 h 6858002"/>
              <a:gd name="connsiteX96" fmla="*/ 6276736 w 6300250"/>
              <a:gd name="connsiteY96" fmla="*/ 4625977 h 6858002"/>
              <a:gd name="connsiteX97" fmla="*/ 6288493 w 6300250"/>
              <a:gd name="connsiteY97" fmla="*/ 4678364 h 6858002"/>
              <a:gd name="connsiteX98" fmla="*/ 6296891 w 6300250"/>
              <a:gd name="connsiteY98" fmla="*/ 4738689 h 6858002"/>
              <a:gd name="connsiteX99" fmla="*/ 6300250 w 6300250"/>
              <a:gd name="connsiteY99" fmla="*/ 4806952 h 6858002"/>
              <a:gd name="connsiteX100" fmla="*/ 6296891 w 6300250"/>
              <a:gd name="connsiteY100" fmla="*/ 4875214 h 6858002"/>
              <a:gd name="connsiteX101" fmla="*/ 6288493 w 6300250"/>
              <a:gd name="connsiteY101" fmla="*/ 4935539 h 6858002"/>
              <a:gd name="connsiteX102" fmla="*/ 6276736 w 6300250"/>
              <a:gd name="connsiteY102" fmla="*/ 4987927 h 6858002"/>
              <a:gd name="connsiteX103" fmla="*/ 6261619 w 6300250"/>
              <a:gd name="connsiteY103" fmla="*/ 5033964 h 6858002"/>
              <a:gd name="connsiteX104" fmla="*/ 6244823 w 6300250"/>
              <a:gd name="connsiteY104" fmla="*/ 5075239 h 6858002"/>
              <a:gd name="connsiteX105" fmla="*/ 6224668 w 6300250"/>
              <a:gd name="connsiteY105" fmla="*/ 5114927 h 6858002"/>
              <a:gd name="connsiteX106" fmla="*/ 6204513 w 6300250"/>
              <a:gd name="connsiteY106" fmla="*/ 5149852 h 6858002"/>
              <a:gd name="connsiteX107" fmla="*/ 6184358 w 6300250"/>
              <a:gd name="connsiteY107" fmla="*/ 5186364 h 6858002"/>
              <a:gd name="connsiteX108" fmla="*/ 6165882 w 6300250"/>
              <a:gd name="connsiteY108" fmla="*/ 5226052 h 6858002"/>
              <a:gd name="connsiteX109" fmla="*/ 6147406 w 6300250"/>
              <a:gd name="connsiteY109" fmla="*/ 5268914 h 6858002"/>
              <a:gd name="connsiteX110" fmla="*/ 6132291 w 6300250"/>
              <a:gd name="connsiteY110" fmla="*/ 5313364 h 6858002"/>
              <a:gd name="connsiteX111" fmla="*/ 6122213 w 6300250"/>
              <a:gd name="connsiteY111" fmla="*/ 5365752 h 6858002"/>
              <a:gd name="connsiteX112" fmla="*/ 6112135 w 6300250"/>
              <a:gd name="connsiteY112" fmla="*/ 5426077 h 6858002"/>
              <a:gd name="connsiteX113" fmla="*/ 6110455 w 6300250"/>
              <a:gd name="connsiteY113" fmla="*/ 5494339 h 6858002"/>
              <a:gd name="connsiteX114" fmla="*/ 6112135 w 6300250"/>
              <a:gd name="connsiteY114" fmla="*/ 5562602 h 6858002"/>
              <a:gd name="connsiteX115" fmla="*/ 6122213 w 6300250"/>
              <a:gd name="connsiteY115" fmla="*/ 5622927 h 6858002"/>
              <a:gd name="connsiteX116" fmla="*/ 6132291 w 6300250"/>
              <a:gd name="connsiteY116" fmla="*/ 5675314 h 6858002"/>
              <a:gd name="connsiteX117" fmla="*/ 6147406 w 6300250"/>
              <a:gd name="connsiteY117" fmla="*/ 5721352 h 6858002"/>
              <a:gd name="connsiteX118" fmla="*/ 6165882 w 6300250"/>
              <a:gd name="connsiteY118" fmla="*/ 5762627 h 6858002"/>
              <a:gd name="connsiteX119" fmla="*/ 6184358 w 6300250"/>
              <a:gd name="connsiteY119" fmla="*/ 5802314 h 6858002"/>
              <a:gd name="connsiteX120" fmla="*/ 6204513 w 6300250"/>
              <a:gd name="connsiteY120" fmla="*/ 5840414 h 6858002"/>
              <a:gd name="connsiteX121" fmla="*/ 6224668 w 6300250"/>
              <a:gd name="connsiteY121" fmla="*/ 5876927 h 6858002"/>
              <a:gd name="connsiteX122" fmla="*/ 6244823 w 6300250"/>
              <a:gd name="connsiteY122" fmla="*/ 5915027 h 6858002"/>
              <a:gd name="connsiteX123" fmla="*/ 6261619 w 6300250"/>
              <a:gd name="connsiteY123" fmla="*/ 5956302 h 6858002"/>
              <a:gd name="connsiteX124" fmla="*/ 6276736 w 6300250"/>
              <a:gd name="connsiteY124" fmla="*/ 6003927 h 6858002"/>
              <a:gd name="connsiteX125" fmla="*/ 6288493 w 6300250"/>
              <a:gd name="connsiteY125" fmla="*/ 6056314 h 6858002"/>
              <a:gd name="connsiteX126" fmla="*/ 6296891 w 6300250"/>
              <a:gd name="connsiteY126" fmla="*/ 6113464 h 6858002"/>
              <a:gd name="connsiteX127" fmla="*/ 6300250 w 6300250"/>
              <a:gd name="connsiteY127" fmla="*/ 6183314 h 6858002"/>
              <a:gd name="connsiteX128" fmla="*/ 6296891 w 6300250"/>
              <a:gd name="connsiteY128" fmla="*/ 6251577 h 6858002"/>
              <a:gd name="connsiteX129" fmla="*/ 6288493 w 6300250"/>
              <a:gd name="connsiteY129" fmla="*/ 6311902 h 6858002"/>
              <a:gd name="connsiteX130" fmla="*/ 6276736 w 6300250"/>
              <a:gd name="connsiteY130" fmla="*/ 6361114 h 6858002"/>
              <a:gd name="connsiteX131" fmla="*/ 6261619 w 6300250"/>
              <a:gd name="connsiteY131" fmla="*/ 6407152 h 6858002"/>
              <a:gd name="connsiteX132" fmla="*/ 6244823 w 6300250"/>
              <a:gd name="connsiteY132" fmla="*/ 6448427 h 6858002"/>
              <a:gd name="connsiteX133" fmla="*/ 6226348 w 6300250"/>
              <a:gd name="connsiteY133" fmla="*/ 6488114 h 6858002"/>
              <a:gd name="connsiteX134" fmla="*/ 6207872 w 6300250"/>
              <a:gd name="connsiteY134" fmla="*/ 6523039 h 6858002"/>
              <a:gd name="connsiteX135" fmla="*/ 6187717 w 6300250"/>
              <a:gd name="connsiteY135" fmla="*/ 6561139 h 6858002"/>
              <a:gd name="connsiteX136" fmla="*/ 6167562 w 6300250"/>
              <a:gd name="connsiteY136" fmla="*/ 6597652 h 6858002"/>
              <a:gd name="connsiteX137" fmla="*/ 6150766 w 6300250"/>
              <a:gd name="connsiteY137" fmla="*/ 6640514 h 6858002"/>
              <a:gd name="connsiteX138" fmla="*/ 6133970 w 6300250"/>
              <a:gd name="connsiteY138" fmla="*/ 6683377 h 6858002"/>
              <a:gd name="connsiteX139" fmla="*/ 6123892 w 6300250"/>
              <a:gd name="connsiteY139" fmla="*/ 6735764 h 6858002"/>
              <a:gd name="connsiteX140" fmla="*/ 6115495 w 6300250"/>
              <a:gd name="connsiteY140" fmla="*/ 6791327 h 6858002"/>
              <a:gd name="connsiteX141" fmla="*/ 6110455 w 6300250"/>
              <a:gd name="connsiteY141" fmla="*/ 6858002 h 6858002"/>
              <a:gd name="connsiteX142" fmla="*/ 3149600 w 6300250"/>
              <a:gd name="connsiteY142" fmla="*/ 6858002 h 6858002"/>
              <a:gd name="connsiteX143" fmla="*/ 2707087 w 6300250"/>
              <a:gd name="connsiteY143" fmla="*/ 6858002 h 6858002"/>
              <a:gd name="connsiteX144" fmla="*/ 0 w 6300250"/>
              <a:gd name="connsiteY144"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6300250" h="6858002">
                <a:moveTo>
                  <a:pt x="0" y="0"/>
                </a:moveTo>
                <a:lnTo>
                  <a:pt x="3149600" y="0"/>
                </a:lnTo>
                <a:lnTo>
                  <a:pt x="3149600" y="2"/>
                </a:lnTo>
                <a:lnTo>
                  <a:pt x="6110455" y="2"/>
                </a:lnTo>
                <a:lnTo>
                  <a:pt x="6115495" y="66677"/>
                </a:lnTo>
                <a:lnTo>
                  <a:pt x="6123892" y="122239"/>
                </a:lnTo>
                <a:lnTo>
                  <a:pt x="6133970" y="174627"/>
                </a:lnTo>
                <a:lnTo>
                  <a:pt x="6150766" y="217489"/>
                </a:lnTo>
                <a:lnTo>
                  <a:pt x="6167562" y="260352"/>
                </a:lnTo>
                <a:lnTo>
                  <a:pt x="6187717" y="296864"/>
                </a:lnTo>
                <a:lnTo>
                  <a:pt x="6207872" y="334964"/>
                </a:lnTo>
                <a:lnTo>
                  <a:pt x="6226348" y="369889"/>
                </a:lnTo>
                <a:lnTo>
                  <a:pt x="6244823" y="409577"/>
                </a:lnTo>
                <a:lnTo>
                  <a:pt x="6261619" y="450852"/>
                </a:lnTo>
                <a:lnTo>
                  <a:pt x="6276736" y="496889"/>
                </a:lnTo>
                <a:lnTo>
                  <a:pt x="6288493" y="546102"/>
                </a:lnTo>
                <a:lnTo>
                  <a:pt x="6296891" y="606427"/>
                </a:lnTo>
                <a:lnTo>
                  <a:pt x="6300250" y="673102"/>
                </a:lnTo>
                <a:lnTo>
                  <a:pt x="6296891" y="744539"/>
                </a:lnTo>
                <a:lnTo>
                  <a:pt x="6288493" y="801689"/>
                </a:lnTo>
                <a:lnTo>
                  <a:pt x="6276736" y="854077"/>
                </a:lnTo>
                <a:lnTo>
                  <a:pt x="6261619" y="901702"/>
                </a:lnTo>
                <a:lnTo>
                  <a:pt x="6244823" y="942977"/>
                </a:lnTo>
                <a:lnTo>
                  <a:pt x="6224668" y="981077"/>
                </a:lnTo>
                <a:lnTo>
                  <a:pt x="6204513" y="1017589"/>
                </a:lnTo>
                <a:lnTo>
                  <a:pt x="6184358" y="1055689"/>
                </a:lnTo>
                <a:lnTo>
                  <a:pt x="6165882" y="1095377"/>
                </a:lnTo>
                <a:lnTo>
                  <a:pt x="6147406" y="1136652"/>
                </a:lnTo>
                <a:lnTo>
                  <a:pt x="6132291" y="1182689"/>
                </a:lnTo>
                <a:lnTo>
                  <a:pt x="6122213" y="1235077"/>
                </a:lnTo>
                <a:lnTo>
                  <a:pt x="6112135" y="1295402"/>
                </a:lnTo>
                <a:lnTo>
                  <a:pt x="6110455" y="1363664"/>
                </a:lnTo>
                <a:lnTo>
                  <a:pt x="6112135" y="1431927"/>
                </a:lnTo>
                <a:lnTo>
                  <a:pt x="6122213" y="1492252"/>
                </a:lnTo>
                <a:lnTo>
                  <a:pt x="6132291" y="1544639"/>
                </a:lnTo>
                <a:lnTo>
                  <a:pt x="6147406" y="1589089"/>
                </a:lnTo>
                <a:lnTo>
                  <a:pt x="6165882" y="1631952"/>
                </a:lnTo>
                <a:lnTo>
                  <a:pt x="6184358" y="1671639"/>
                </a:lnTo>
                <a:lnTo>
                  <a:pt x="6204513" y="1708152"/>
                </a:lnTo>
                <a:lnTo>
                  <a:pt x="6224668" y="1743077"/>
                </a:lnTo>
                <a:lnTo>
                  <a:pt x="6244823" y="1782764"/>
                </a:lnTo>
                <a:lnTo>
                  <a:pt x="6261619" y="1824039"/>
                </a:lnTo>
                <a:lnTo>
                  <a:pt x="6276736" y="1870077"/>
                </a:lnTo>
                <a:lnTo>
                  <a:pt x="6288493" y="1922464"/>
                </a:lnTo>
                <a:lnTo>
                  <a:pt x="6296891" y="1982789"/>
                </a:lnTo>
                <a:lnTo>
                  <a:pt x="6300250" y="2051052"/>
                </a:lnTo>
                <a:lnTo>
                  <a:pt x="6296891" y="2119314"/>
                </a:lnTo>
                <a:lnTo>
                  <a:pt x="6288493" y="2179639"/>
                </a:lnTo>
                <a:lnTo>
                  <a:pt x="6276736" y="2232027"/>
                </a:lnTo>
                <a:lnTo>
                  <a:pt x="6261619" y="2278064"/>
                </a:lnTo>
                <a:lnTo>
                  <a:pt x="6244823" y="2319339"/>
                </a:lnTo>
                <a:lnTo>
                  <a:pt x="6224668" y="2359027"/>
                </a:lnTo>
                <a:lnTo>
                  <a:pt x="6204513" y="2395539"/>
                </a:lnTo>
                <a:lnTo>
                  <a:pt x="6184358" y="2433639"/>
                </a:lnTo>
                <a:lnTo>
                  <a:pt x="6165882" y="2471739"/>
                </a:lnTo>
                <a:lnTo>
                  <a:pt x="6147406" y="2513014"/>
                </a:lnTo>
                <a:lnTo>
                  <a:pt x="6132291" y="2560639"/>
                </a:lnTo>
                <a:lnTo>
                  <a:pt x="6122213" y="2613027"/>
                </a:lnTo>
                <a:lnTo>
                  <a:pt x="6112135" y="2671764"/>
                </a:lnTo>
                <a:lnTo>
                  <a:pt x="6110455" y="2741614"/>
                </a:lnTo>
                <a:lnTo>
                  <a:pt x="6112135" y="2809877"/>
                </a:lnTo>
                <a:lnTo>
                  <a:pt x="6122213" y="2868614"/>
                </a:lnTo>
                <a:lnTo>
                  <a:pt x="6132291" y="2922589"/>
                </a:lnTo>
                <a:lnTo>
                  <a:pt x="6147406" y="2967039"/>
                </a:lnTo>
                <a:lnTo>
                  <a:pt x="6165882" y="3009902"/>
                </a:lnTo>
                <a:lnTo>
                  <a:pt x="6184358" y="3046414"/>
                </a:lnTo>
                <a:lnTo>
                  <a:pt x="6204513" y="3084514"/>
                </a:lnTo>
                <a:lnTo>
                  <a:pt x="6224668" y="3121027"/>
                </a:lnTo>
                <a:lnTo>
                  <a:pt x="6244823" y="3160714"/>
                </a:lnTo>
                <a:lnTo>
                  <a:pt x="6261619" y="3201989"/>
                </a:lnTo>
                <a:lnTo>
                  <a:pt x="6276736" y="3248027"/>
                </a:lnTo>
                <a:lnTo>
                  <a:pt x="6288493" y="3300414"/>
                </a:lnTo>
                <a:lnTo>
                  <a:pt x="6296891" y="3360739"/>
                </a:lnTo>
                <a:lnTo>
                  <a:pt x="6300250" y="3427414"/>
                </a:lnTo>
                <a:lnTo>
                  <a:pt x="6296891" y="3497264"/>
                </a:lnTo>
                <a:lnTo>
                  <a:pt x="6288493" y="3557589"/>
                </a:lnTo>
                <a:lnTo>
                  <a:pt x="6276736" y="3609977"/>
                </a:lnTo>
                <a:lnTo>
                  <a:pt x="6261619" y="3656014"/>
                </a:lnTo>
                <a:lnTo>
                  <a:pt x="6244823" y="3697289"/>
                </a:lnTo>
                <a:lnTo>
                  <a:pt x="6224668" y="3736977"/>
                </a:lnTo>
                <a:lnTo>
                  <a:pt x="6184358" y="3811589"/>
                </a:lnTo>
                <a:lnTo>
                  <a:pt x="6165882" y="3848102"/>
                </a:lnTo>
                <a:lnTo>
                  <a:pt x="6147406" y="3890964"/>
                </a:lnTo>
                <a:lnTo>
                  <a:pt x="6132291" y="3935414"/>
                </a:lnTo>
                <a:lnTo>
                  <a:pt x="6122213" y="3987802"/>
                </a:lnTo>
                <a:lnTo>
                  <a:pt x="6112135" y="4048127"/>
                </a:lnTo>
                <a:lnTo>
                  <a:pt x="6110455" y="4116389"/>
                </a:lnTo>
                <a:lnTo>
                  <a:pt x="6112135" y="4186239"/>
                </a:lnTo>
                <a:lnTo>
                  <a:pt x="6122213" y="4244977"/>
                </a:lnTo>
                <a:lnTo>
                  <a:pt x="6132291" y="4297364"/>
                </a:lnTo>
                <a:lnTo>
                  <a:pt x="6147406" y="4343402"/>
                </a:lnTo>
                <a:lnTo>
                  <a:pt x="6165882" y="4386264"/>
                </a:lnTo>
                <a:lnTo>
                  <a:pt x="6184358" y="4424364"/>
                </a:lnTo>
                <a:lnTo>
                  <a:pt x="6224668" y="4498977"/>
                </a:lnTo>
                <a:lnTo>
                  <a:pt x="6244823" y="4537077"/>
                </a:lnTo>
                <a:lnTo>
                  <a:pt x="6261619" y="4579939"/>
                </a:lnTo>
                <a:lnTo>
                  <a:pt x="6276736" y="4625977"/>
                </a:lnTo>
                <a:lnTo>
                  <a:pt x="6288493" y="4678364"/>
                </a:lnTo>
                <a:lnTo>
                  <a:pt x="6296891" y="4738689"/>
                </a:lnTo>
                <a:lnTo>
                  <a:pt x="6300250" y="4806952"/>
                </a:lnTo>
                <a:lnTo>
                  <a:pt x="6296891" y="4875214"/>
                </a:lnTo>
                <a:lnTo>
                  <a:pt x="6288493" y="4935539"/>
                </a:lnTo>
                <a:lnTo>
                  <a:pt x="6276736" y="4987927"/>
                </a:lnTo>
                <a:lnTo>
                  <a:pt x="6261619" y="5033964"/>
                </a:lnTo>
                <a:lnTo>
                  <a:pt x="6244823" y="5075239"/>
                </a:lnTo>
                <a:lnTo>
                  <a:pt x="6224668" y="5114927"/>
                </a:lnTo>
                <a:lnTo>
                  <a:pt x="6204513" y="5149852"/>
                </a:lnTo>
                <a:lnTo>
                  <a:pt x="6184358" y="5186364"/>
                </a:lnTo>
                <a:lnTo>
                  <a:pt x="6165882" y="5226052"/>
                </a:lnTo>
                <a:lnTo>
                  <a:pt x="6147406" y="5268914"/>
                </a:lnTo>
                <a:lnTo>
                  <a:pt x="6132291" y="5313364"/>
                </a:lnTo>
                <a:lnTo>
                  <a:pt x="6122213" y="5365752"/>
                </a:lnTo>
                <a:lnTo>
                  <a:pt x="6112135" y="5426077"/>
                </a:lnTo>
                <a:lnTo>
                  <a:pt x="6110455" y="5494339"/>
                </a:lnTo>
                <a:lnTo>
                  <a:pt x="6112135" y="5562602"/>
                </a:lnTo>
                <a:lnTo>
                  <a:pt x="6122213" y="5622927"/>
                </a:lnTo>
                <a:lnTo>
                  <a:pt x="6132291" y="5675314"/>
                </a:lnTo>
                <a:lnTo>
                  <a:pt x="6147406" y="5721352"/>
                </a:lnTo>
                <a:lnTo>
                  <a:pt x="6165882" y="5762627"/>
                </a:lnTo>
                <a:lnTo>
                  <a:pt x="6184358" y="5802314"/>
                </a:lnTo>
                <a:lnTo>
                  <a:pt x="6204513" y="5840414"/>
                </a:lnTo>
                <a:lnTo>
                  <a:pt x="6224668" y="5876927"/>
                </a:lnTo>
                <a:lnTo>
                  <a:pt x="6244823" y="5915027"/>
                </a:lnTo>
                <a:lnTo>
                  <a:pt x="6261619" y="5956302"/>
                </a:lnTo>
                <a:lnTo>
                  <a:pt x="6276736" y="6003927"/>
                </a:lnTo>
                <a:lnTo>
                  <a:pt x="6288493" y="6056314"/>
                </a:lnTo>
                <a:lnTo>
                  <a:pt x="6296891" y="6113464"/>
                </a:lnTo>
                <a:lnTo>
                  <a:pt x="6300250" y="6183314"/>
                </a:lnTo>
                <a:lnTo>
                  <a:pt x="6296891" y="6251577"/>
                </a:lnTo>
                <a:lnTo>
                  <a:pt x="6288493" y="6311902"/>
                </a:lnTo>
                <a:lnTo>
                  <a:pt x="6276736" y="6361114"/>
                </a:lnTo>
                <a:lnTo>
                  <a:pt x="6261619" y="6407152"/>
                </a:lnTo>
                <a:lnTo>
                  <a:pt x="6244823" y="6448427"/>
                </a:lnTo>
                <a:lnTo>
                  <a:pt x="6226348" y="6488114"/>
                </a:lnTo>
                <a:lnTo>
                  <a:pt x="6207872" y="6523039"/>
                </a:lnTo>
                <a:lnTo>
                  <a:pt x="6187717" y="6561139"/>
                </a:lnTo>
                <a:lnTo>
                  <a:pt x="6167562" y="6597652"/>
                </a:lnTo>
                <a:lnTo>
                  <a:pt x="6150766" y="6640514"/>
                </a:lnTo>
                <a:lnTo>
                  <a:pt x="6133970" y="6683377"/>
                </a:lnTo>
                <a:lnTo>
                  <a:pt x="6123892" y="6735764"/>
                </a:lnTo>
                <a:lnTo>
                  <a:pt x="6115495" y="6791327"/>
                </a:lnTo>
                <a:lnTo>
                  <a:pt x="6110455" y="6858002"/>
                </a:lnTo>
                <a:lnTo>
                  <a:pt x="3149600" y="6858002"/>
                </a:lnTo>
                <a:lnTo>
                  <a:pt x="2707087" y="6858002"/>
                </a:lnTo>
                <a:lnTo>
                  <a:pt x="0" y="6858002"/>
                </a:lnTo>
                <a:close/>
              </a:path>
            </a:pathLst>
          </a:custGeom>
          <a:solidFill>
            <a:schemeClr val="accent1"/>
          </a:solidFill>
          <a:ln w="0">
            <a:noFill/>
            <a:prstDash val="solid"/>
            <a:round/>
            <a:headEnd/>
            <a:tailEnd/>
          </a:ln>
        </p:spPr>
      </p:sp>
      <p:sp>
        <p:nvSpPr>
          <p:cNvPr id="2" name="Title 1">
            <a:extLst>
              <a:ext uri="{FF2B5EF4-FFF2-40B4-BE49-F238E27FC236}">
                <a16:creationId xmlns:a16="http://schemas.microsoft.com/office/drawing/2014/main" id="{8F670BF4-2A16-4C86-A44C-994512126C00}"/>
              </a:ext>
            </a:extLst>
          </p:cNvPr>
          <p:cNvSpPr>
            <a:spLocks noGrp="1"/>
          </p:cNvSpPr>
          <p:nvPr>
            <p:ph type="title"/>
          </p:nvPr>
        </p:nvSpPr>
        <p:spPr>
          <a:xfrm>
            <a:off x="931933" y="1162940"/>
            <a:ext cx="4515598" cy="4532120"/>
          </a:xfrm>
        </p:spPr>
        <p:txBody>
          <a:bodyPr anchor="ctr">
            <a:normAutofit/>
          </a:bodyPr>
          <a:lstStyle/>
          <a:p>
            <a:r>
              <a:rPr lang="en-US" sz="4400">
                <a:solidFill>
                  <a:srgbClr val="2A1A00"/>
                </a:solidFill>
              </a:rPr>
              <a:t>Upcoming dates:</a:t>
            </a:r>
          </a:p>
        </p:txBody>
      </p:sp>
      <p:sp>
        <p:nvSpPr>
          <p:cNvPr id="12" name="Rectangle 11">
            <a:extLst>
              <a:ext uri="{FF2B5EF4-FFF2-40B4-BE49-F238E27FC236}">
                <a16:creationId xmlns:a16="http://schemas.microsoft.com/office/drawing/2014/main" id="{E3B475C6-1445-41C7-9360-49FD7C1C1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306AC14B-D9F0-4289-B9D5-9868E8A942C8}"/>
              </a:ext>
            </a:extLst>
          </p:cNvPr>
          <p:cNvSpPr>
            <a:spLocks noGrp="1"/>
          </p:cNvSpPr>
          <p:nvPr>
            <p:ph idx="1"/>
          </p:nvPr>
        </p:nvSpPr>
        <p:spPr>
          <a:xfrm>
            <a:off x="6300249" y="166255"/>
            <a:ext cx="5753206" cy="6299200"/>
          </a:xfrm>
        </p:spPr>
        <p:txBody>
          <a:bodyPr anchor="ctr">
            <a:normAutofit/>
          </a:bodyPr>
          <a:lstStyle/>
          <a:p>
            <a:pPr fontAlgn="base"/>
            <a:r>
              <a:rPr lang="en-US" sz="2400" b="1" dirty="0"/>
              <a:t>Purchase uniforms &amp; lockers </a:t>
            </a:r>
            <a:r>
              <a:rPr lang="en-US" sz="2400" dirty="0"/>
              <a:t>(cash or credit card) and get student I.D​.</a:t>
            </a:r>
          </a:p>
          <a:p>
            <a:pPr marL="0" indent="0" fontAlgn="base">
              <a:buNone/>
            </a:pPr>
            <a:r>
              <a:rPr lang="en-US" sz="2400" dirty="0"/>
              <a:t>	June13</a:t>
            </a:r>
            <a:r>
              <a:rPr lang="en-US" sz="2400" baseline="30000" dirty="0"/>
              <a:t>th</a:t>
            </a:r>
            <a:r>
              <a:rPr lang="en-US" sz="2400" dirty="0"/>
              <a:t> &amp; 20</a:t>
            </a:r>
            <a:r>
              <a:rPr lang="en-US" sz="2400" baseline="30000" dirty="0"/>
              <a:t>th</a:t>
            </a:r>
            <a:r>
              <a:rPr lang="en-US" sz="2400" dirty="0"/>
              <a:t>, from 10AM – 2PM</a:t>
            </a:r>
          </a:p>
          <a:p>
            <a:pPr marL="0" indent="0" fontAlgn="base">
              <a:buNone/>
            </a:pPr>
            <a:r>
              <a:rPr lang="en-US" sz="2400" dirty="0"/>
              <a:t>	July 18</a:t>
            </a:r>
            <a:r>
              <a:rPr lang="en-US" sz="2400" baseline="30000" dirty="0"/>
              <a:t>th</a:t>
            </a:r>
            <a:r>
              <a:rPr lang="en-US" sz="2400" dirty="0"/>
              <a:t> &amp; 25</a:t>
            </a:r>
            <a:r>
              <a:rPr lang="en-US" sz="2400" baseline="30000" dirty="0"/>
              <a:t>th</a:t>
            </a:r>
            <a:r>
              <a:rPr lang="en-US" sz="2400" dirty="0"/>
              <a:t>, from 10AM – 2PM</a:t>
            </a:r>
          </a:p>
          <a:p>
            <a:pPr marL="0" indent="0" fontAlgn="base">
              <a:buNone/>
            </a:pPr>
            <a:endParaRPr lang="en-US" sz="2400" dirty="0"/>
          </a:p>
          <a:p>
            <a:pPr fontAlgn="base"/>
            <a:r>
              <a:rPr lang="en-US" sz="2400" b="1" dirty="0"/>
              <a:t>Open House </a:t>
            </a:r>
          </a:p>
          <a:p>
            <a:pPr marL="0" indent="0" fontAlgn="base">
              <a:buNone/>
            </a:pPr>
            <a:r>
              <a:rPr lang="en-US" sz="2400" dirty="0"/>
              <a:t>   	August 5</a:t>
            </a:r>
            <a:r>
              <a:rPr lang="en-US" sz="2400" baseline="30000" dirty="0"/>
              <a:t>th</a:t>
            </a:r>
            <a:r>
              <a:rPr lang="en-US" sz="2400" dirty="0"/>
              <a:t> from, 4-7PM</a:t>
            </a:r>
          </a:p>
          <a:p>
            <a:pPr marL="0" indent="0" fontAlgn="base">
              <a:buNone/>
            </a:pPr>
            <a:endParaRPr lang="en-US" sz="2999" dirty="0"/>
          </a:p>
          <a:p>
            <a:pPr fontAlgn="base"/>
            <a:r>
              <a:rPr lang="en-US" sz="2600" dirty="0"/>
              <a:t>Schedules available in Focus mid-July</a:t>
            </a:r>
          </a:p>
          <a:p>
            <a:endParaRPr lang="en-US" sz="3600" dirty="0"/>
          </a:p>
        </p:txBody>
      </p:sp>
    </p:spTree>
    <p:extLst>
      <p:ext uri="{BB962C8B-B14F-4D97-AF65-F5344CB8AC3E}">
        <p14:creationId xmlns:p14="http://schemas.microsoft.com/office/powerpoint/2010/main" val="129453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57A48-BA03-4E7D-BC04-F295E5D60400}"/>
              </a:ext>
            </a:extLst>
          </p:cNvPr>
          <p:cNvSpPr>
            <a:spLocks noGrp="1"/>
          </p:cNvSpPr>
          <p:nvPr>
            <p:ph type="title"/>
          </p:nvPr>
        </p:nvSpPr>
        <p:spPr>
          <a:xfrm>
            <a:off x="1026594" y="317980"/>
            <a:ext cx="5455994" cy="1320855"/>
          </a:xfrm>
        </p:spPr>
        <p:txBody>
          <a:bodyPr vert="horz" lIns="91440" tIns="45720" rIns="91440" bIns="45720" rtlCol="0" anchor="t">
            <a:normAutofit/>
          </a:bodyPr>
          <a:lstStyle/>
          <a:p>
            <a:pPr defTabSz="914400"/>
            <a:r>
              <a:rPr lang="en-US" sz="5400" spc="200" dirty="0"/>
              <a:t>Stay Connected!</a:t>
            </a:r>
          </a:p>
        </p:txBody>
      </p:sp>
      <p:sp>
        <p:nvSpPr>
          <p:cNvPr id="7" name="Title 1">
            <a:extLst>
              <a:ext uri="{FF2B5EF4-FFF2-40B4-BE49-F238E27FC236}">
                <a16:creationId xmlns:a16="http://schemas.microsoft.com/office/drawing/2014/main" id="{7BBF4972-D431-42BA-85C7-A4ADD2E2F4E1}"/>
              </a:ext>
            </a:extLst>
          </p:cNvPr>
          <p:cNvSpPr txBox="1">
            <a:spLocks/>
          </p:cNvSpPr>
          <p:nvPr/>
        </p:nvSpPr>
        <p:spPr>
          <a:xfrm>
            <a:off x="1526541" y="1638835"/>
            <a:ext cx="3948590" cy="2020342"/>
          </a:xfrm>
          <a:custGeom>
            <a:avLst/>
            <a:gdLst>
              <a:gd name="connsiteX0" fmla="*/ 0 w 3948590"/>
              <a:gd name="connsiteY0" fmla="*/ 0 h 2020342"/>
              <a:gd name="connsiteX1" fmla="*/ 445627 w 3948590"/>
              <a:gd name="connsiteY1" fmla="*/ 0 h 2020342"/>
              <a:gd name="connsiteX2" fmla="*/ 1049197 w 3948590"/>
              <a:gd name="connsiteY2" fmla="*/ 0 h 2020342"/>
              <a:gd name="connsiteX3" fmla="*/ 1573795 w 3948590"/>
              <a:gd name="connsiteY3" fmla="*/ 0 h 2020342"/>
              <a:gd name="connsiteX4" fmla="*/ 2177365 w 3948590"/>
              <a:gd name="connsiteY4" fmla="*/ 0 h 2020342"/>
              <a:gd name="connsiteX5" fmla="*/ 2701964 w 3948590"/>
              <a:gd name="connsiteY5" fmla="*/ 0 h 2020342"/>
              <a:gd name="connsiteX6" fmla="*/ 3305534 w 3948590"/>
              <a:gd name="connsiteY6" fmla="*/ 0 h 2020342"/>
              <a:gd name="connsiteX7" fmla="*/ 3948590 w 3948590"/>
              <a:gd name="connsiteY7" fmla="*/ 0 h 2020342"/>
              <a:gd name="connsiteX8" fmla="*/ 3948590 w 3948590"/>
              <a:gd name="connsiteY8" fmla="*/ 525289 h 2020342"/>
              <a:gd name="connsiteX9" fmla="*/ 3948590 w 3948590"/>
              <a:gd name="connsiteY9" fmla="*/ 1050578 h 2020342"/>
              <a:gd name="connsiteX10" fmla="*/ 3948590 w 3948590"/>
              <a:gd name="connsiteY10" fmla="*/ 2020342 h 2020342"/>
              <a:gd name="connsiteX11" fmla="*/ 3384506 w 3948590"/>
              <a:gd name="connsiteY11" fmla="*/ 2020342 h 2020342"/>
              <a:gd name="connsiteX12" fmla="*/ 2899393 w 3948590"/>
              <a:gd name="connsiteY12" fmla="*/ 2020342 h 2020342"/>
              <a:gd name="connsiteX13" fmla="*/ 2374795 w 3948590"/>
              <a:gd name="connsiteY13" fmla="*/ 2020342 h 2020342"/>
              <a:gd name="connsiteX14" fmla="*/ 1850196 w 3948590"/>
              <a:gd name="connsiteY14" fmla="*/ 2020342 h 2020342"/>
              <a:gd name="connsiteX15" fmla="*/ 1404570 w 3948590"/>
              <a:gd name="connsiteY15" fmla="*/ 2020342 h 2020342"/>
              <a:gd name="connsiteX16" fmla="*/ 958943 w 3948590"/>
              <a:gd name="connsiteY16" fmla="*/ 2020342 h 2020342"/>
              <a:gd name="connsiteX17" fmla="*/ 0 w 3948590"/>
              <a:gd name="connsiteY17" fmla="*/ 2020342 h 2020342"/>
              <a:gd name="connsiteX18" fmla="*/ 0 w 3948590"/>
              <a:gd name="connsiteY18" fmla="*/ 1474850 h 2020342"/>
              <a:gd name="connsiteX19" fmla="*/ 0 w 3948590"/>
              <a:gd name="connsiteY19" fmla="*/ 929357 h 2020342"/>
              <a:gd name="connsiteX20" fmla="*/ 0 w 3948590"/>
              <a:gd name="connsiteY20" fmla="*/ 484882 h 2020342"/>
              <a:gd name="connsiteX21" fmla="*/ 0 w 3948590"/>
              <a:gd name="connsiteY21" fmla="*/ 0 h 2020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48590" h="2020342" fill="none" extrusionOk="0">
                <a:moveTo>
                  <a:pt x="0" y="0"/>
                </a:moveTo>
                <a:cubicBezTo>
                  <a:pt x="168865" y="-47306"/>
                  <a:pt x="287056" y="28412"/>
                  <a:pt x="445627" y="0"/>
                </a:cubicBezTo>
                <a:cubicBezTo>
                  <a:pt x="604198" y="-28412"/>
                  <a:pt x="809804" y="49824"/>
                  <a:pt x="1049197" y="0"/>
                </a:cubicBezTo>
                <a:cubicBezTo>
                  <a:pt x="1288590" y="-49824"/>
                  <a:pt x="1384175" y="51190"/>
                  <a:pt x="1573795" y="0"/>
                </a:cubicBezTo>
                <a:cubicBezTo>
                  <a:pt x="1763415" y="-51190"/>
                  <a:pt x="2025594" y="38876"/>
                  <a:pt x="2177365" y="0"/>
                </a:cubicBezTo>
                <a:cubicBezTo>
                  <a:pt x="2329136" y="-38876"/>
                  <a:pt x="2566893" y="10698"/>
                  <a:pt x="2701964" y="0"/>
                </a:cubicBezTo>
                <a:cubicBezTo>
                  <a:pt x="2837035" y="-10698"/>
                  <a:pt x="3083353" y="14540"/>
                  <a:pt x="3305534" y="0"/>
                </a:cubicBezTo>
                <a:cubicBezTo>
                  <a:pt x="3527715" y="-14540"/>
                  <a:pt x="3809923" y="34302"/>
                  <a:pt x="3948590" y="0"/>
                </a:cubicBezTo>
                <a:cubicBezTo>
                  <a:pt x="3950197" y="155082"/>
                  <a:pt x="3917589" y="392596"/>
                  <a:pt x="3948590" y="525289"/>
                </a:cubicBezTo>
                <a:cubicBezTo>
                  <a:pt x="3979591" y="657982"/>
                  <a:pt x="3930444" y="793135"/>
                  <a:pt x="3948590" y="1050578"/>
                </a:cubicBezTo>
                <a:cubicBezTo>
                  <a:pt x="3966736" y="1308021"/>
                  <a:pt x="3840926" y="1813681"/>
                  <a:pt x="3948590" y="2020342"/>
                </a:cubicBezTo>
                <a:cubicBezTo>
                  <a:pt x="3798371" y="2051667"/>
                  <a:pt x="3600793" y="2005753"/>
                  <a:pt x="3384506" y="2020342"/>
                </a:cubicBezTo>
                <a:cubicBezTo>
                  <a:pt x="3168219" y="2034931"/>
                  <a:pt x="3061646" y="1964157"/>
                  <a:pt x="2899393" y="2020342"/>
                </a:cubicBezTo>
                <a:cubicBezTo>
                  <a:pt x="2737140" y="2076527"/>
                  <a:pt x="2578341" y="1963126"/>
                  <a:pt x="2374795" y="2020342"/>
                </a:cubicBezTo>
                <a:cubicBezTo>
                  <a:pt x="2171249" y="2077558"/>
                  <a:pt x="2099894" y="1963170"/>
                  <a:pt x="1850196" y="2020342"/>
                </a:cubicBezTo>
                <a:cubicBezTo>
                  <a:pt x="1600498" y="2077514"/>
                  <a:pt x="1517153" y="1993658"/>
                  <a:pt x="1404570" y="2020342"/>
                </a:cubicBezTo>
                <a:cubicBezTo>
                  <a:pt x="1291987" y="2047026"/>
                  <a:pt x="1165931" y="1969370"/>
                  <a:pt x="958943" y="2020342"/>
                </a:cubicBezTo>
                <a:cubicBezTo>
                  <a:pt x="751955" y="2071314"/>
                  <a:pt x="445418" y="1954776"/>
                  <a:pt x="0" y="2020342"/>
                </a:cubicBezTo>
                <a:cubicBezTo>
                  <a:pt x="-63963" y="1757785"/>
                  <a:pt x="16071" y="1672812"/>
                  <a:pt x="0" y="1474850"/>
                </a:cubicBezTo>
                <a:cubicBezTo>
                  <a:pt x="-16071" y="1276888"/>
                  <a:pt x="49600" y="1143864"/>
                  <a:pt x="0" y="929357"/>
                </a:cubicBezTo>
                <a:cubicBezTo>
                  <a:pt x="-49600" y="714850"/>
                  <a:pt x="7730" y="584815"/>
                  <a:pt x="0" y="484882"/>
                </a:cubicBezTo>
                <a:cubicBezTo>
                  <a:pt x="-7730" y="384950"/>
                  <a:pt x="57916" y="189167"/>
                  <a:pt x="0" y="0"/>
                </a:cubicBezTo>
                <a:close/>
              </a:path>
              <a:path w="3948590" h="2020342" stroke="0" extrusionOk="0">
                <a:moveTo>
                  <a:pt x="0" y="0"/>
                </a:moveTo>
                <a:cubicBezTo>
                  <a:pt x="255387" y="-14747"/>
                  <a:pt x="448370" y="74820"/>
                  <a:pt x="643056" y="0"/>
                </a:cubicBezTo>
                <a:cubicBezTo>
                  <a:pt x="837742" y="-74820"/>
                  <a:pt x="980852" y="20380"/>
                  <a:pt x="1088683" y="0"/>
                </a:cubicBezTo>
                <a:cubicBezTo>
                  <a:pt x="1196514" y="-20380"/>
                  <a:pt x="1375675" y="20883"/>
                  <a:pt x="1652767" y="0"/>
                </a:cubicBezTo>
                <a:cubicBezTo>
                  <a:pt x="1929859" y="-20883"/>
                  <a:pt x="2065783" y="60971"/>
                  <a:pt x="2216851" y="0"/>
                </a:cubicBezTo>
                <a:cubicBezTo>
                  <a:pt x="2367919" y="-60971"/>
                  <a:pt x="2529410" y="5278"/>
                  <a:pt x="2741450" y="0"/>
                </a:cubicBezTo>
                <a:cubicBezTo>
                  <a:pt x="2953490" y="-5278"/>
                  <a:pt x="3103632" y="41253"/>
                  <a:pt x="3305534" y="0"/>
                </a:cubicBezTo>
                <a:cubicBezTo>
                  <a:pt x="3507436" y="-41253"/>
                  <a:pt x="3807320" y="61866"/>
                  <a:pt x="3948590" y="0"/>
                </a:cubicBezTo>
                <a:cubicBezTo>
                  <a:pt x="3973010" y="144507"/>
                  <a:pt x="3918755" y="278158"/>
                  <a:pt x="3948590" y="484882"/>
                </a:cubicBezTo>
                <a:cubicBezTo>
                  <a:pt x="3978425" y="691606"/>
                  <a:pt x="3933650" y="821726"/>
                  <a:pt x="3948590" y="929357"/>
                </a:cubicBezTo>
                <a:cubicBezTo>
                  <a:pt x="3963530" y="1036989"/>
                  <a:pt x="3905763" y="1169928"/>
                  <a:pt x="3948590" y="1373833"/>
                </a:cubicBezTo>
                <a:cubicBezTo>
                  <a:pt x="3991417" y="1577738"/>
                  <a:pt x="3911389" y="1834557"/>
                  <a:pt x="3948590" y="2020342"/>
                </a:cubicBezTo>
                <a:cubicBezTo>
                  <a:pt x="3712197" y="2077216"/>
                  <a:pt x="3692606" y="1972244"/>
                  <a:pt x="3463478" y="2020342"/>
                </a:cubicBezTo>
                <a:cubicBezTo>
                  <a:pt x="3234350" y="2068440"/>
                  <a:pt x="3027919" y="2014868"/>
                  <a:pt x="2899393" y="2020342"/>
                </a:cubicBezTo>
                <a:cubicBezTo>
                  <a:pt x="2770868" y="2025816"/>
                  <a:pt x="2633010" y="2015465"/>
                  <a:pt x="2414281" y="2020342"/>
                </a:cubicBezTo>
                <a:cubicBezTo>
                  <a:pt x="2195552" y="2025219"/>
                  <a:pt x="1967241" y="2008399"/>
                  <a:pt x="1850196" y="2020342"/>
                </a:cubicBezTo>
                <a:cubicBezTo>
                  <a:pt x="1733152" y="2032285"/>
                  <a:pt x="1545863" y="1972389"/>
                  <a:pt x="1286112" y="2020342"/>
                </a:cubicBezTo>
                <a:cubicBezTo>
                  <a:pt x="1026361" y="2068295"/>
                  <a:pt x="855775" y="1968704"/>
                  <a:pt x="722028" y="2020342"/>
                </a:cubicBezTo>
                <a:cubicBezTo>
                  <a:pt x="588281" y="2071980"/>
                  <a:pt x="219886" y="1968404"/>
                  <a:pt x="0" y="2020342"/>
                </a:cubicBezTo>
                <a:cubicBezTo>
                  <a:pt x="-26494" y="1913104"/>
                  <a:pt x="12676" y="1769392"/>
                  <a:pt x="0" y="1575867"/>
                </a:cubicBezTo>
                <a:cubicBezTo>
                  <a:pt x="-12676" y="1382343"/>
                  <a:pt x="57949" y="1270452"/>
                  <a:pt x="0" y="1070781"/>
                </a:cubicBezTo>
                <a:cubicBezTo>
                  <a:pt x="-57949" y="871110"/>
                  <a:pt x="14307" y="735725"/>
                  <a:pt x="0" y="606103"/>
                </a:cubicBezTo>
                <a:cubicBezTo>
                  <a:pt x="-14307" y="476481"/>
                  <a:pt x="43238" y="294963"/>
                  <a:pt x="0" y="0"/>
                </a:cubicBezTo>
                <a:close/>
              </a:path>
            </a:pathLst>
          </a:custGeom>
          <a:ln w="38100">
            <a:solidFill>
              <a:srgbClr val="00B050"/>
            </a:solidFill>
            <a:extLst>
              <a:ext uri="{C807C97D-BFC1-408E-A445-0C87EB9F89A2}">
                <ask:lineSketchStyleProps xmlns:ask="http://schemas.microsoft.com/office/drawing/2018/sketchyshapes" sd="3960296067">
                  <a:prstGeom prst="rect">
                    <a:avLst/>
                  </a:prstGeom>
                  <ask:type>
                    <ask:lineSketchScribble/>
                  </ask:type>
                </ask:lineSketchStyleProps>
              </a:ext>
            </a:extLst>
          </a:ln>
        </p:spPr>
        <p:txBody>
          <a:bodyPr vert="horz" lIns="91440" tIns="45720" rIns="91440" bIns="45720" rtlCol="0">
            <a:normAutofit/>
          </a:bodyPr>
          <a:lstStyle>
            <a:lvl1pPr algn="l" defTabSz="914411" rtl="0" eaLnBrk="1" latinLnBrk="0" hangingPunct="1">
              <a:lnSpc>
                <a:spcPct val="90000"/>
              </a:lnSpc>
              <a:spcBef>
                <a:spcPct val="0"/>
              </a:spcBef>
              <a:buNone/>
              <a:defRPr sz="5101" kern="1200" cap="all" spc="201" baseline="0">
                <a:solidFill>
                  <a:schemeClr val="tx2"/>
                </a:solidFill>
                <a:latin typeface="+mj-lt"/>
                <a:ea typeface="+mj-ea"/>
                <a:cs typeface="+mj-cs"/>
              </a:defRPr>
            </a:lvl1pPr>
          </a:lstStyle>
          <a:p>
            <a:pPr indent="-228600" algn="ctr" defTabSz="914400">
              <a:lnSpc>
                <a:spcPct val="110000"/>
              </a:lnSpc>
              <a:spcBef>
                <a:spcPts val="700"/>
              </a:spcBef>
              <a:buClr>
                <a:schemeClr val="tx2"/>
              </a:buClr>
            </a:pPr>
            <a:r>
              <a:rPr lang="en-US" cap="none" dirty="0">
                <a:solidFill>
                  <a:srgbClr val="00B050"/>
                </a:solidFill>
                <a:latin typeface="+mn-lt"/>
                <a:ea typeface="+mn-ea"/>
                <a:cs typeface="+mn-cs"/>
              </a:rPr>
              <a:t>Join Remind: </a:t>
            </a:r>
          </a:p>
          <a:p>
            <a:pPr indent="-228600" algn="ctr" defTabSz="914400">
              <a:lnSpc>
                <a:spcPct val="110000"/>
              </a:lnSpc>
              <a:spcBef>
                <a:spcPts val="700"/>
              </a:spcBef>
              <a:buClr>
                <a:schemeClr val="tx2"/>
              </a:buClr>
            </a:pPr>
            <a:r>
              <a:rPr lang="en-US" cap="none" dirty="0">
                <a:solidFill>
                  <a:srgbClr val="00B050"/>
                </a:solidFill>
                <a:latin typeface="+mn-lt"/>
                <a:ea typeface="+mn-ea"/>
                <a:cs typeface="+mn-cs"/>
              </a:rPr>
              <a:t>@paths26</a:t>
            </a:r>
          </a:p>
        </p:txBody>
      </p:sp>
      <p:sp>
        <p:nvSpPr>
          <p:cNvPr id="8" name="Title 1">
            <a:extLst>
              <a:ext uri="{FF2B5EF4-FFF2-40B4-BE49-F238E27FC236}">
                <a16:creationId xmlns:a16="http://schemas.microsoft.com/office/drawing/2014/main" id="{77AD4095-35C6-4F22-BA5D-F200637D5560}"/>
              </a:ext>
            </a:extLst>
          </p:cNvPr>
          <p:cNvSpPr txBox="1">
            <a:spLocks/>
          </p:cNvSpPr>
          <p:nvPr/>
        </p:nvSpPr>
        <p:spPr>
          <a:xfrm>
            <a:off x="1202377" y="4112341"/>
            <a:ext cx="5031011" cy="1787575"/>
          </a:xfrm>
          <a:custGeom>
            <a:avLst/>
            <a:gdLst>
              <a:gd name="connsiteX0" fmla="*/ 0 w 5031011"/>
              <a:gd name="connsiteY0" fmla="*/ 0 h 1787575"/>
              <a:gd name="connsiteX1" fmla="*/ 508691 w 5031011"/>
              <a:gd name="connsiteY1" fmla="*/ 0 h 1787575"/>
              <a:gd name="connsiteX2" fmla="*/ 1118002 w 5031011"/>
              <a:gd name="connsiteY2" fmla="*/ 0 h 1787575"/>
              <a:gd name="connsiteX3" fmla="*/ 1576383 w 5031011"/>
              <a:gd name="connsiteY3" fmla="*/ 0 h 1787575"/>
              <a:gd name="connsiteX4" fmla="*/ 2085075 w 5031011"/>
              <a:gd name="connsiteY4" fmla="*/ 0 h 1787575"/>
              <a:gd name="connsiteX5" fmla="*/ 2694386 w 5031011"/>
              <a:gd name="connsiteY5" fmla="*/ 0 h 1787575"/>
              <a:gd name="connsiteX6" fmla="*/ 3102457 w 5031011"/>
              <a:gd name="connsiteY6" fmla="*/ 0 h 1787575"/>
              <a:gd name="connsiteX7" fmla="*/ 3510528 w 5031011"/>
              <a:gd name="connsiteY7" fmla="*/ 0 h 1787575"/>
              <a:gd name="connsiteX8" fmla="*/ 3968909 w 5031011"/>
              <a:gd name="connsiteY8" fmla="*/ 0 h 1787575"/>
              <a:gd name="connsiteX9" fmla="*/ 4427290 w 5031011"/>
              <a:gd name="connsiteY9" fmla="*/ 0 h 1787575"/>
              <a:gd name="connsiteX10" fmla="*/ 5031011 w 5031011"/>
              <a:gd name="connsiteY10" fmla="*/ 0 h 1787575"/>
              <a:gd name="connsiteX11" fmla="*/ 5031011 w 5031011"/>
              <a:gd name="connsiteY11" fmla="*/ 542231 h 1787575"/>
              <a:gd name="connsiteX12" fmla="*/ 5031011 w 5031011"/>
              <a:gd name="connsiteY12" fmla="*/ 1138089 h 1787575"/>
              <a:gd name="connsiteX13" fmla="*/ 5031011 w 5031011"/>
              <a:gd name="connsiteY13" fmla="*/ 1787575 h 1787575"/>
              <a:gd name="connsiteX14" fmla="*/ 4622940 w 5031011"/>
              <a:gd name="connsiteY14" fmla="*/ 1787575 h 1787575"/>
              <a:gd name="connsiteX15" fmla="*/ 4164559 w 5031011"/>
              <a:gd name="connsiteY15" fmla="*/ 1787575 h 1787575"/>
              <a:gd name="connsiteX16" fmla="*/ 3504938 w 5031011"/>
              <a:gd name="connsiteY16" fmla="*/ 1787575 h 1787575"/>
              <a:gd name="connsiteX17" fmla="*/ 2845316 w 5031011"/>
              <a:gd name="connsiteY17" fmla="*/ 1787575 h 1787575"/>
              <a:gd name="connsiteX18" fmla="*/ 2386935 w 5031011"/>
              <a:gd name="connsiteY18" fmla="*/ 1787575 h 1787575"/>
              <a:gd name="connsiteX19" fmla="*/ 1827934 w 5031011"/>
              <a:gd name="connsiteY19" fmla="*/ 1787575 h 1787575"/>
              <a:gd name="connsiteX20" fmla="*/ 1369553 w 5031011"/>
              <a:gd name="connsiteY20" fmla="*/ 1787575 h 1787575"/>
              <a:gd name="connsiteX21" fmla="*/ 709932 w 5031011"/>
              <a:gd name="connsiteY21" fmla="*/ 1787575 h 1787575"/>
              <a:gd name="connsiteX22" fmla="*/ 0 w 5031011"/>
              <a:gd name="connsiteY22" fmla="*/ 1787575 h 1787575"/>
              <a:gd name="connsiteX23" fmla="*/ 0 w 5031011"/>
              <a:gd name="connsiteY23" fmla="*/ 1245344 h 1787575"/>
              <a:gd name="connsiteX24" fmla="*/ 0 w 5031011"/>
              <a:gd name="connsiteY24" fmla="*/ 613734 h 1787575"/>
              <a:gd name="connsiteX25" fmla="*/ 0 w 5031011"/>
              <a:gd name="connsiteY25" fmla="*/ 0 h 1787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031011" h="1787575" fill="none" extrusionOk="0">
                <a:moveTo>
                  <a:pt x="0" y="0"/>
                </a:moveTo>
                <a:cubicBezTo>
                  <a:pt x="242274" y="-17007"/>
                  <a:pt x="296528" y="30031"/>
                  <a:pt x="508691" y="0"/>
                </a:cubicBezTo>
                <a:cubicBezTo>
                  <a:pt x="720854" y="-30031"/>
                  <a:pt x="954290" y="25142"/>
                  <a:pt x="1118002" y="0"/>
                </a:cubicBezTo>
                <a:cubicBezTo>
                  <a:pt x="1281714" y="-25142"/>
                  <a:pt x="1473545" y="47986"/>
                  <a:pt x="1576383" y="0"/>
                </a:cubicBezTo>
                <a:cubicBezTo>
                  <a:pt x="1679221" y="-47986"/>
                  <a:pt x="1968717" y="29686"/>
                  <a:pt x="2085075" y="0"/>
                </a:cubicBezTo>
                <a:cubicBezTo>
                  <a:pt x="2201433" y="-29686"/>
                  <a:pt x="2435424" y="55870"/>
                  <a:pt x="2694386" y="0"/>
                </a:cubicBezTo>
                <a:cubicBezTo>
                  <a:pt x="2953348" y="-55870"/>
                  <a:pt x="2992874" y="17403"/>
                  <a:pt x="3102457" y="0"/>
                </a:cubicBezTo>
                <a:cubicBezTo>
                  <a:pt x="3212040" y="-17403"/>
                  <a:pt x="3348523" y="30763"/>
                  <a:pt x="3510528" y="0"/>
                </a:cubicBezTo>
                <a:cubicBezTo>
                  <a:pt x="3672533" y="-30763"/>
                  <a:pt x="3758909" y="33977"/>
                  <a:pt x="3968909" y="0"/>
                </a:cubicBezTo>
                <a:cubicBezTo>
                  <a:pt x="4178909" y="-33977"/>
                  <a:pt x="4218922" y="24874"/>
                  <a:pt x="4427290" y="0"/>
                </a:cubicBezTo>
                <a:cubicBezTo>
                  <a:pt x="4635658" y="-24874"/>
                  <a:pt x="4769426" y="69139"/>
                  <a:pt x="5031011" y="0"/>
                </a:cubicBezTo>
                <a:cubicBezTo>
                  <a:pt x="5039462" y="159877"/>
                  <a:pt x="4996296" y="408423"/>
                  <a:pt x="5031011" y="542231"/>
                </a:cubicBezTo>
                <a:cubicBezTo>
                  <a:pt x="5065726" y="676039"/>
                  <a:pt x="5006525" y="908078"/>
                  <a:pt x="5031011" y="1138089"/>
                </a:cubicBezTo>
                <a:cubicBezTo>
                  <a:pt x="5055497" y="1368100"/>
                  <a:pt x="5010969" y="1574864"/>
                  <a:pt x="5031011" y="1787575"/>
                </a:cubicBezTo>
                <a:cubicBezTo>
                  <a:pt x="4893570" y="1806067"/>
                  <a:pt x="4740577" y="1766296"/>
                  <a:pt x="4622940" y="1787575"/>
                </a:cubicBezTo>
                <a:cubicBezTo>
                  <a:pt x="4505303" y="1808854"/>
                  <a:pt x="4393222" y="1742843"/>
                  <a:pt x="4164559" y="1787575"/>
                </a:cubicBezTo>
                <a:cubicBezTo>
                  <a:pt x="3935896" y="1832307"/>
                  <a:pt x="3682050" y="1709326"/>
                  <a:pt x="3504938" y="1787575"/>
                </a:cubicBezTo>
                <a:cubicBezTo>
                  <a:pt x="3327826" y="1865824"/>
                  <a:pt x="3008147" y="1772676"/>
                  <a:pt x="2845316" y="1787575"/>
                </a:cubicBezTo>
                <a:cubicBezTo>
                  <a:pt x="2682485" y="1802474"/>
                  <a:pt x="2516203" y="1748509"/>
                  <a:pt x="2386935" y="1787575"/>
                </a:cubicBezTo>
                <a:cubicBezTo>
                  <a:pt x="2257667" y="1826641"/>
                  <a:pt x="2096856" y="1746315"/>
                  <a:pt x="1827934" y="1787575"/>
                </a:cubicBezTo>
                <a:cubicBezTo>
                  <a:pt x="1559012" y="1828835"/>
                  <a:pt x="1479552" y="1771072"/>
                  <a:pt x="1369553" y="1787575"/>
                </a:cubicBezTo>
                <a:cubicBezTo>
                  <a:pt x="1259554" y="1804078"/>
                  <a:pt x="980960" y="1782614"/>
                  <a:pt x="709932" y="1787575"/>
                </a:cubicBezTo>
                <a:cubicBezTo>
                  <a:pt x="438904" y="1792536"/>
                  <a:pt x="178924" y="1759938"/>
                  <a:pt x="0" y="1787575"/>
                </a:cubicBezTo>
                <a:cubicBezTo>
                  <a:pt x="-59646" y="1569011"/>
                  <a:pt x="33197" y="1392251"/>
                  <a:pt x="0" y="1245344"/>
                </a:cubicBezTo>
                <a:cubicBezTo>
                  <a:pt x="-33197" y="1098437"/>
                  <a:pt x="29807" y="804264"/>
                  <a:pt x="0" y="613734"/>
                </a:cubicBezTo>
                <a:cubicBezTo>
                  <a:pt x="-29807" y="423204"/>
                  <a:pt x="19336" y="166605"/>
                  <a:pt x="0" y="0"/>
                </a:cubicBezTo>
                <a:close/>
              </a:path>
              <a:path w="5031011" h="1787575" stroke="0" extrusionOk="0">
                <a:moveTo>
                  <a:pt x="0" y="0"/>
                </a:moveTo>
                <a:cubicBezTo>
                  <a:pt x="127837" y="-44028"/>
                  <a:pt x="339374" y="22165"/>
                  <a:pt x="609311" y="0"/>
                </a:cubicBezTo>
                <a:cubicBezTo>
                  <a:pt x="879248" y="-22165"/>
                  <a:pt x="1061489" y="34649"/>
                  <a:pt x="1218623" y="0"/>
                </a:cubicBezTo>
                <a:cubicBezTo>
                  <a:pt x="1375757" y="-34649"/>
                  <a:pt x="1521952" y="26324"/>
                  <a:pt x="1777624" y="0"/>
                </a:cubicBezTo>
                <a:cubicBezTo>
                  <a:pt x="2033296" y="-26324"/>
                  <a:pt x="2275227" y="73839"/>
                  <a:pt x="2437245" y="0"/>
                </a:cubicBezTo>
                <a:cubicBezTo>
                  <a:pt x="2599263" y="-73839"/>
                  <a:pt x="2804192" y="5011"/>
                  <a:pt x="2945936" y="0"/>
                </a:cubicBezTo>
                <a:cubicBezTo>
                  <a:pt x="3087680" y="-5011"/>
                  <a:pt x="3238550" y="11348"/>
                  <a:pt x="3354007" y="0"/>
                </a:cubicBezTo>
                <a:cubicBezTo>
                  <a:pt x="3469464" y="-11348"/>
                  <a:pt x="3635347" y="49617"/>
                  <a:pt x="3913009" y="0"/>
                </a:cubicBezTo>
                <a:cubicBezTo>
                  <a:pt x="4190671" y="-49617"/>
                  <a:pt x="4232748" y="11413"/>
                  <a:pt x="4421700" y="0"/>
                </a:cubicBezTo>
                <a:cubicBezTo>
                  <a:pt x="4610652" y="-11413"/>
                  <a:pt x="4764466" y="62673"/>
                  <a:pt x="5031011" y="0"/>
                </a:cubicBezTo>
                <a:cubicBezTo>
                  <a:pt x="5041024" y="314738"/>
                  <a:pt x="5024244" y="365787"/>
                  <a:pt x="5031011" y="631610"/>
                </a:cubicBezTo>
                <a:cubicBezTo>
                  <a:pt x="5037778" y="897433"/>
                  <a:pt x="4971144" y="1033036"/>
                  <a:pt x="5031011" y="1173841"/>
                </a:cubicBezTo>
                <a:cubicBezTo>
                  <a:pt x="5090878" y="1314646"/>
                  <a:pt x="4992055" y="1518650"/>
                  <a:pt x="5031011" y="1787575"/>
                </a:cubicBezTo>
                <a:cubicBezTo>
                  <a:pt x="4795272" y="1804447"/>
                  <a:pt x="4522312" y="1779275"/>
                  <a:pt x="4371390" y="1787575"/>
                </a:cubicBezTo>
                <a:cubicBezTo>
                  <a:pt x="4220468" y="1795875"/>
                  <a:pt x="4081971" y="1780611"/>
                  <a:pt x="3913009" y="1787575"/>
                </a:cubicBezTo>
                <a:cubicBezTo>
                  <a:pt x="3744047" y="1794539"/>
                  <a:pt x="3530372" y="1729033"/>
                  <a:pt x="3354007" y="1787575"/>
                </a:cubicBezTo>
                <a:cubicBezTo>
                  <a:pt x="3177642" y="1846117"/>
                  <a:pt x="2954612" y="1730269"/>
                  <a:pt x="2845316" y="1787575"/>
                </a:cubicBezTo>
                <a:cubicBezTo>
                  <a:pt x="2736020" y="1844881"/>
                  <a:pt x="2418993" y="1765786"/>
                  <a:pt x="2236005" y="1787575"/>
                </a:cubicBezTo>
                <a:cubicBezTo>
                  <a:pt x="2053017" y="1809364"/>
                  <a:pt x="1970759" y="1752833"/>
                  <a:pt x="1827934" y="1787575"/>
                </a:cubicBezTo>
                <a:cubicBezTo>
                  <a:pt x="1685109" y="1822317"/>
                  <a:pt x="1563405" y="1784218"/>
                  <a:pt x="1419863" y="1787575"/>
                </a:cubicBezTo>
                <a:cubicBezTo>
                  <a:pt x="1276321" y="1790932"/>
                  <a:pt x="1184583" y="1765031"/>
                  <a:pt x="961482" y="1787575"/>
                </a:cubicBezTo>
                <a:cubicBezTo>
                  <a:pt x="738381" y="1810119"/>
                  <a:pt x="393866" y="1774554"/>
                  <a:pt x="0" y="1787575"/>
                </a:cubicBezTo>
                <a:cubicBezTo>
                  <a:pt x="-37192" y="1489418"/>
                  <a:pt x="11686" y="1435936"/>
                  <a:pt x="0" y="1173841"/>
                </a:cubicBezTo>
                <a:cubicBezTo>
                  <a:pt x="-11686" y="911746"/>
                  <a:pt x="6874" y="833802"/>
                  <a:pt x="0" y="595858"/>
                </a:cubicBezTo>
                <a:cubicBezTo>
                  <a:pt x="-6874" y="357914"/>
                  <a:pt x="2159" y="206091"/>
                  <a:pt x="0" y="0"/>
                </a:cubicBezTo>
                <a:close/>
              </a:path>
            </a:pathLst>
          </a:custGeom>
          <a:ln w="38100">
            <a:solidFill>
              <a:srgbClr val="00B050"/>
            </a:solidFill>
            <a:extLst>
              <a:ext uri="{C807C97D-BFC1-408E-A445-0C87EB9F89A2}">
                <ask:lineSketchStyleProps xmlns:ask="http://schemas.microsoft.com/office/drawing/2018/sketchyshapes" sd="4087889944">
                  <a:prstGeom prst="rect">
                    <a:avLst/>
                  </a:prstGeom>
                  <ask:type>
                    <ask:lineSketchScribble/>
                  </ask:type>
                </ask:lineSketchStyleProps>
              </a:ext>
            </a:extLst>
          </a:ln>
        </p:spPr>
        <p:txBody>
          <a:bodyPr vert="horz" lIns="91440" tIns="45720" rIns="91440" bIns="45720" rtlCol="0" anchor="b">
            <a:normAutofit fontScale="92500"/>
          </a:bodyPr>
          <a:lstStyle>
            <a:lvl1pPr algn="l" defTabSz="914411" rtl="0" eaLnBrk="1" latinLnBrk="0" hangingPunct="1">
              <a:lnSpc>
                <a:spcPct val="90000"/>
              </a:lnSpc>
              <a:spcBef>
                <a:spcPct val="0"/>
              </a:spcBef>
              <a:buNone/>
              <a:defRPr sz="5101" kern="1200" cap="all" spc="201" baseline="0">
                <a:solidFill>
                  <a:schemeClr val="tx2"/>
                </a:solidFill>
                <a:latin typeface="+mj-lt"/>
                <a:ea typeface="+mj-ea"/>
                <a:cs typeface="+mj-cs"/>
              </a:defRPr>
            </a:lvl1pPr>
          </a:lstStyle>
          <a:p>
            <a:pPr algn="ctr">
              <a:spcAft>
                <a:spcPts val="600"/>
              </a:spcAft>
            </a:pPr>
            <a:r>
              <a:rPr lang="en-US" cap="none" dirty="0">
                <a:solidFill>
                  <a:srgbClr val="00B050"/>
                </a:solidFill>
                <a:latin typeface="+mn-lt"/>
                <a:ea typeface="+mn-ea"/>
                <a:cs typeface="+mn-cs"/>
              </a:rPr>
              <a:t>Follow Insta &amp; FB:</a:t>
            </a:r>
          </a:p>
          <a:p>
            <a:pPr algn="ctr">
              <a:spcAft>
                <a:spcPts val="600"/>
              </a:spcAft>
            </a:pPr>
            <a:r>
              <a:rPr lang="en-US" cap="none" dirty="0">
                <a:solidFill>
                  <a:srgbClr val="00B050"/>
                </a:solidFill>
                <a:latin typeface="+mn-lt"/>
                <a:ea typeface="+mn-ea"/>
                <a:cs typeface="+mn-cs"/>
              </a:rPr>
              <a:t>@pathspatriots</a:t>
            </a:r>
          </a:p>
        </p:txBody>
      </p:sp>
      <p:pic>
        <p:nvPicPr>
          <p:cNvPr id="9" name="Picture 8">
            <a:extLst>
              <a:ext uri="{FF2B5EF4-FFF2-40B4-BE49-F238E27FC236}">
                <a16:creationId xmlns:a16="http://schemas.microsoft.com/office/drawing/2014/main" id="{20F51FE6-6308-4CA0-8F28-D48446A106D8}"/>
              </a:ext>
            </a:extLst>
          </p:cNvPr>
          <p:cNvPicPr>
            <a:picLocks noChangeAspect="1"/>
          </p:cNvPicPr>
          <p:nvPr/>
        </p:nvPicPr>
        <p:blipFill>
          <a:blip r:embed="rId2"/>
          <a:stretch>
            <a:fillRect/>
          </a:stretch>
        </p:blipFill>
        <p:spPr>
          <a:xfrm>
            <a:off x="6982535" y="410134"/>
            <a:ext cx="3781425" cy="5587253"/>
          </a:xfrm>
          <a:prstGeom prst="rect">
            <a:avLst/>
          </a:prstGeom>
        </p:spPr>
      </p:pic>
    </p:spTree>
    <p:extLst>
      <p:ext uri="{BB962C8B-B14F-4D97-AF65-F5344CB8AC3E}">
        <p14:creationId xmlns:p14="http://schemas.microsoft.com/office/powerpoint/2010/main" val="31120862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4328A-B8A4-4EB3-9A8D-3A0AE5109189}"/>
              </a:ext>
            </a:extLst>
          </p:cNvPr>
          <p:cNvSpPr>
            <a:spLocks noGrp="1"/>
          </p:cNvSpPr>
          <p:nvPr>
            <p:ph type="ctrTitle"/>
          </p:nvPr>
        </p:nvSpPr>
        <p:spPr/>
        <p:txBody>
          <a:bodyPr/>
          <a:lstStyle/>
          <a:p>
            <a:r>
              <a:rPr lang="en-US" dirty="0"/>
              <a:t>STUDENT SERVICES</a:t>
            </a:r>
          </a:p>
        </p:txBody>
      </p:sp>
      <p:sp>
        <p:nvSpPr>
          <p:cNvPr id="3" name="Subtitle 2">
            <a:extLst>
              <a:ext uri="{FF2B5EF4-FFF2-40B4-BE49-F238E27FC236}">
                <a16:creationId xmlns:a16="http://schemas.microsoft.com/office/drawing/2014/main" id="{55D49834-282A-48AA-87CD-777888BC46C6}"/>
              </a:ext>
            </a:extLst>
          </p:cNvPr>
          <p:cNvSpPr>
            <a:spLocks noGrp="1"/>
          </p:cNvSpPr>
          <p:nvPr>
            <p:ph type="subTitle" idx="1"/>
          </p:nvPr>
        </p:nvSpPr>
        <p:spPr/>
        <p:txBody>
          <a:bodyPr>
            <a:normAutofit lnSpcReduction="10000"/>
          </a:bodyPr>
          <a:lstStyle/>
          <a:p>
            <a:r>
              <a:rPr lang="en-US" dirty="0"/>
              <a:t>MRS. KUERS</a:t>
            </a:r>
          </a:p>
          <a:p>
            <a:r>
              <a:rPr lang="en-US" dirty="0"/>
              <a:t>DEAN OF STUDENTS</a:t>
            </a:r>
          </a:p>
        </p:txBody>
      </p:sp>
    </p:spTree>
    <p:extLst>
      <p:ext uri="{BB962C8B-B14F-4D97-AF65-F5344CB8AC3E}">
        <p14:creationId xmlns:p14="http://schemas.microsoft.com/office/powerpoint/2010/main" val="22047046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52A00-0E50-4593-B707-FE1495FD6CF8}"/>
              </a:ext>
            </a:extLst>
          </p:cNvPr>
          <p:cNvSpPr>
            <a:spLocks noGrp="1"/>
          </p:cNvSpPr>
          <p:nvPr>
            <p:ph type="title"/>
          </p:nvPr>
        </p:nvSpPr>
        <p:spPr/>
        <p:txBody>
          <a:bodyPr>
            <a:normAutofit/>
          </a:bodyPr>
          <a:lstStyle/>
          <a:p>
            <a:pPr algn="ctr"/>
            <a:r>
              <a:rPr lang="en-US" sz="2000" dirty="0"/>
              <a:t> </a:t>
            </a:r>
            <a:r>
              <a:rPr lang="en-US" sz="3200" dirty="0"/>
              <a:t>BELL SCHEDULE</a:t>
            </a:r>
          </a:p>
        </p:txBody>
      </p:sp>
      <p:sp>
        <p:nvSpPr>
          <p:cNvPr id="3" name="Content Placeholder 2">
            <a:extLst>
              <a:ext uri="{FF2B5EF4-FFF2-40B4-BE49-F238E27FC236}">
                <a16:creationId xmlns:a16="http://schemas.microsoft.com/office/drawing/2014/main" id="{0494841D-EB49-4B4E-8ADD-7CCE98C6E936}"/>
              </a:ext>
            </a:extLst>
          </p:cNvPr>
          <p:cNvSpPr>
            <a:spLocks noGrp="1"/>
          </p:cNvSpPr>
          <p:nvPr>
            <p:ph idx="1"/>
          </p:nvPr>
        </p:nvSpPr>
        <p:spPr/>
        <p:txBody>
          <a:bodyPr>
            <a:normAutofit lnSpcReduction="10000"/>
          </a:bodyPr>
          <a:lstStyle/>
          <a:p>
            <a:pPr marL="0" indent="0" algn="ctr">
              <a:buNone/>
            </a:pPr>
            <a:r>
              <a:rPr lang="en-US" dirty="0"/>
              <a:t>DAILY LIFE AT PATHS</a:t>
            </a:r>
          </a:p>
          <a:p>
            <a:r>
              <a:rPr lang="en-US" sz="2000" dirty="0"/>
              <a:t>No students enter buildings until 6:45. Arrive on time by 7:10 tardy bell. </a:t>
            </a:r>
          </a:p>
          <a:p>
            <a:r>
              <a:rPr lang="en-US" sz="2000" dirty="0"/>
              <a:t>Buses arrive in the back, car riders in the front-two car lines side by side for pick up and drop off.</a:t>
            </a:r>
          </a:p>
          <a:p>
            <a:r>
              <a:rPr lang="en-US" sz="2000" dirty="0"/>
              <a:t>Breakfast served in café 6:45-7:05 (School and Rick’s)</a:t>
            </a:r>
          </a:p>
          <a:p>
            <a:r>
              <a:rPr lang="en-US" sz="2000" dirty="0"/>
              <a:t>Four minutes between classes. Music plays as a one minute warning. Must be in class by the bell.</a:t>
            </a:r>
          </a:p>
          <a:p>
            <a:r>
              <a:rPr lang="en-US" sz="2000" dirty="0"/>
              <a:t>Restrooms are located in the main building and inside the cafeteria. </a:t>
            </a:r>
            <a:r>
              <a:rPr lang="en-US" sz="2000" dirty="0" err="1"/>
              <a:t>oTECH’s</a:t>
            </a:r>
            <a:r>
              <a:rPr lang="en-US" sz="2000" dirty="0"/>
              <a:t> restrooms and adult breakroom  are off limits to PATHS students. 9</a:t>
            </a:r>
            <a:r>
              <a:rPr lang="en-US" sz="2000" baseline="30000" dirty="0"/>
              <a:t>th</a:t>
            </a:r>
            <a:r>
              <a:rPr lang="en-US" sz="2000" dirty="0"/>
              <a:t> and 10</a:t>
            </a:r>
            <a:r>
              <a:rPr lang="en-US" sz="2000" baseline="30000" dirty="0"/>
              <a:t>th</a:t>
            </a:r>
            <a:r>
              <a:rPr lang="en-US" sz="2000" dirty="0"/>
              <a:t> graders are not allowed in </a:t>
            </a:r>
            <a:r>
              <a:rPr lang="en-US" sz="2000" dirty="0" err="1"/>
              <a:t>oTECH</a:t>
            </a:r>
            <a:r>
              <a:rPr lang="en-US" sz="2000" dirty="0"/>
              <a:t> except for cafeteria and media center at lunch time. </a:t>
            </a:r>
          </a:p>
          <a:p>
            <a:pPr marL="0" indent="0">
              <a:buNone/>
            </a:pPr>
            <a:endParaRPr lang="en-US" dirty="0"/>
          </a:p>
        </p:txBody>
      </p:sp>
      <p:sp>
        <p:nvSpPr>
          <p:cNvPr id="4" name="Text Placeholder 3">
            <a:extLst>
              <a:ext uri="{FF2B5EF4-FFF2-40B4-BE49-F238E27FC236}">
                <a16:creationId xmlns:a16="http://schemas.microsoft.com/office/drawing/2014/main" id="{D5387975-5518-43D0-A468-1EA3EB570991}"/>
              </a:ext>
            </a:extLst>
          </p:cNvPr>
          <p:cNvSpPr>
            <a:spLocks noGrp="1"/>
          </p:cNvSpPr>
          <p:nvPr>
            <p:ph type="body" sz="half" idx="2"/>
          </p:nvPr>
        </p:nvSpPr>
        <p:spPr>
          <a:xfrm>
            <a:off x="8337885" y="1741336"/>
            <a:ext cx="3092116" cy="3221281"/>
          </a:xfrm>
        </p:spPr>
        <p:txBody>
          <a:bodyPr/>
          <a:lstStyle/>
          <a:p>
            <a:endParaRPr lang="en-US" dirty="0"/>
          </a:p>
        </p:txBody>
      </p:sp>
      <p:pic>
        <p:nvPicPr>
          <p:cNvPr id="6" name="Picture 5" descr="Table&#10;&#10;Description automatically generated">
            <a:extLst>
              <a:ext uri="{FF2B5EF4-FFF2-40B4-BE49-F238E27FC236}">
                <a16:creationId xmlns:a16="http://schemas.microsoft.com/office/drawing/2014/main" id="{1CCCF338-CB14-4773-AB32-1504D30959D7}"/>
              </a:ext>
            </a:extLst>
          </p:cNvPr>
          <p:cNvPicPr>
            <a:picLocks noChangeAspect="1"/>
          </p:cNvPicPr>
          <p:nvPr/>
        </p:nvPicPr>
        <p:blipFill>
          <a:blip r:embed="rId3"/>
          <a:stretch>
            <a:fillRect/>
          </a:stretch>
        </p:blipFill>
        <p:spPr>
          <a:xfrm>
            <a:off x="7679184" y="1741336"/>
            <a:ext cx="4365311" cy="3372202"/>
          </a:xfrm>
          <a:prstGeom prst="rect">
            <a:avLst/>
          </a:prstGeom>
        </p:spPr>
      </p:pic>
    </p:spTree>
    <p:extLst>
      <p:ext uri="{BB962C8B-B14F-4D97-AF65-F5344CB8AC3E}">
        <p14:creationId xmlns:p14="http://schemas.microsoft.com/office/powerpoint/2010/main" val="291558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126ADEF2-2BA7-419F-A580-9C6541A73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13" name="Rectangle 12">
            <a:extLst>
              <a:ext uri="{FF2B5EF4-FFF2-40B4-BE49-F238E27FC236}">
                <a16:creationId xmlns:a16="http://schemas.microsoft.com/office/drawing/2014/main" id="{2B146248-6675-4D3A-B34A-7363E28C91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5" name="Rectangle 14">
            <a:extLst>
              <a:ext uri="{FF2B5EF4-FFF2-40B4-BE49-F238E27FC236}">
                <a16:creationId xmlns:a16="http://schemas.microsoft.com/office/drawing/2014/main" id="{8E52EA45-4231-40F0-A5F9-509764441E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Freeform 22">
            <a:extLst>
              <a:ext uri="{FF2B5EF4-FFF2-40B4-BE49-F238E27FC236}">
                <a16:creationId xmlns:a16="http://schemas.microsoft.com/office/drawing/2014/main" id="{E26580E3-C3E7-4C81-9BC7-D725DBB743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4695443" cy="6858000"/>
          </a:xfrm>
          <a:custGeom>
            <a:avLst/>
            <a:gdLst>
              <a:gd name="connsiteX0" fmla="*/ 0 w 4992864"/>
              <a:gd name="connsiteY0" fmla="*/ 0 h 6858000"/>
              <a:gd name="connsiteX1" fmla="*/ 4813476 w 4992864"/>
              <a:gd name="connsiteY1" fmla="*/ 0 h 6858000"/>
              <a:gd name="connsiteX2" fmla="*/ 4818239 w 4992864"/>
              <a:gd name="connsiteY2" fmla="*/ 66675 h 6858000"/>
              <a:gd name="connsiteX3" fmla="*/ 4826176 w 4992864"/>
              <a:gd name="connsiteY3" fmla="*/ 122237 h 6858000"/>
              <a:gd name="connsiteX4" fmla="*/ 4835701 w 4992864"/>
              <a:gd name="connsiteY4" fmla="*/ 174625 h 6858000"/>
              <a:gd name="connsiteX5" fmla="*/ 4851576 w 4992864"/>
              <a:gd name="connsiteY5" fmla="*/ 217487 h 6858000"/>
              <a:gd name="connsiteX6" fmla="*/ 4867451 w 4992864"/>
              <a:gd name="connsiteY6" fmla="*/ 260350 h 6858000"/>
              <a:gd name="connsiteX7" fmla="*/ 4886501 w 4992864"/>
              <a:gd name="connsiteY7" fmla="*/ 296862 h 6858000"/>
              <a:gd name="connsiteX8" fmla="*/ 4905551 w 4992864"/>
              <a:gd name="connsiteY8" fmla="*/ 334962 h 6858000"/>
              <a:gd name="connsiteX9" fmla="*/ 4923014 w 4992864"/>
              <a:gd name="connsiteY9" fmla="*/ 369887 h 6858000"/>
              <a:gd name="connsiteX10" fmla="*/ 4940476 w 4992864"/>
              <a:gd name="connsiteY10" fmla="*/ 409575 h 6858000"/>
              <a:gd name="connsiteX11" fmla="*/ 4956351 w 4992864"/>
              <a:gd name="connsiteY11" fmla="*/ 450850 h 6858000"/>
              <a:gd name="connsiteX12" fmla="*/ 4970639 w 4992864"/>
              <a:gd name="connsiteY12" fmla="*/ 496887 h 6858000"/>
              <a:gd name="connsiteX13" fmla="*/ 4981751 w 4992864"/>
              <a:gd name="connsiteY13" fmla="*/ 546100 h 6858000"/>
              <a:gd name="connsiteX14" fmla="*/ 4989689 w 4992864"/>
              <a:gd name="connsiteY14" fmla="*/ 606425 h 6858000"/>
              <a:gd name="connsiteX15" fmla="*/ 4992864 w 4992864"/>
              <a:gd name="connsiteY15" fmla="*/ 673100 h 6858000"/>
              <a:gd name="connsiteX16" fmla="*/ 4989689 w 4992864"/>
              <a:gd name="connsiteY16" fmla="*/ 744537 h 6858000"/>
              <a:gd name="connsiteX17" fmla="*/ 4981751 w 4992864"/>
              <a:gd name="connsiteY17" fmla="*/ 801687 h 6858000"/>
              <a:gd name="connsiteX18" fmla="*/ 4970639 w 4992864"/>
              <a:gd name="connsiteY18" fmla="*/ 854075 h 6858000"/>
              <a:gd name="connsiteX19" fmla="*/ 4956351 w 4992864"/>
              <a:gd name="connsiteY19" fmla="*/ 901700 h 6858000"/>
              <a:gd name="connsiteX20" fmla="*/ 4940476 w 4992864"/>
              <a:gd name="connsiteY20" fmla="*/ 942975 h 6858000"/>
              <a:gd name="connsiteX21" fmla="*/ 4921426 w 4992864"/>
              <a:gd name="connsiteY21" fmla="*/ 981075 h 6858000"/>
              <a:gd name="connsiteX22" fmla="*/ 4902376 w 4992864"/>
              <a:gd name="connsiteY22" fmla="*/ 1017587 h 6858000"/>
              <a:gd name="connsiteX23" fmla="*/ 4883326 w 4992864"/>
              <a:gd name="connsiteY23" fmla="*/ 1055687 h 6858000"/>
              <a:gd name="connsiteX24" fmla="*/ 4865864 w 4992864"/>
              <a:gd name="connsiteY24" fmla="*/ 1095375 h 6858000"/>
              <a:gd name="connsiteX25" fmla="*/ 4848401 w 4992864"/>
              <a:gd name="connsiteY25" fmla="*/ 1136650 h 6858000"/>
              <a:gd name="connsiteX26" fmla="*/ 4834114 w 4992864"/>
              <a:gd name="connsiteY26" fmla="*/ 1182687 h 6858000"/>
              <a:gd name="connsiteX27" fmla="*/ 4824589 w 4992864"/>
              <a:gd name="connsiteY27" fmla="*/ 1235075 h 6858000"/>
              <a:gd name="connsiteX28" fmla="*/ 4815064 w 4992864"/>
              <a:gd name="connsiteY28" fmla="*/ 1295400 h 6858000"/>
              <a:gd name="connsiteX29" fmla="*/ 4813476 w 4992864"/>
              <a:gd name="connsiteY29" fmla="*/ 1363662 h 6858000"/>
              <a:gd name="connsiteX30" fmla="*/ 4815064 w 4992864"/>
              <a:gd name="connsiteY30" fmla="*/ 1431925 h 6858000"/>
              <a:gd name="connsiteX31" fmla="*/ 4824589 w 4992864"/>
              <a:gd name="connsiteY31" fmla="*/ 1492250 h 6858000"/>
              <a:gd name="connsiteX32" fmla="*/ 4834114 w 4992864"/>
              <a:gd name="connsiteY32" fmla="*/ 1544637 h 6858000"/>
              <a:gd name="connsiteX33" fmla="*/ 4848401 w 4992864"/>
              <a:gd name="connsiteY33" fmla="*/ 1589087 h 6858000"/>
              <a:gd name="connsiteX34" fmla="*/ 4865864 w 4992864"/>
              <a:gd name="connsiteY34" fmla="*/ 1631950 h 6858000"/>
              <a:gd name="connsiteX35" fmla="*/ 4883326 w 4992864"/>
              <a:gd name="connsiteY35" fmla="*/ 1671637 h 6858000"/>
              <a:gd name="connsiteX36" fmla="*/ 4902376 w 4992864"/>
              <a:gd name="connsiteY36" fmla="*/ 1708150 h 6858000"/>
              <a:gd name="connsiteX37" fmla="*/ 4921426 w 4992864"/>
              <a:gd name="connsiteY37" fmla="*/ 1743075 h 6858000"/>
              <a:gd name="connsiteX38" fmla="*/ 4940476 w 4992864"/>
              <a:gd name="connsiteY38" fmla="*/ 1782762 h 6858000"/>
              <a:gd name="connsiteX39" fmla="*/ 4956351 w 4992864"/>
              <a:gd name="connsiteY39" fmla="*/ 1824037 h 6858000"/>
              <a:gd name="connsiteX40" fmla="*/ 4970639 w 4992864"/>
              <a:gd name="connsiteY40" fmla="*/ 1870075 h 6858000"/>
              <a:gd name="connsiteX41" fmla="*/ 4981751 w 4992864"/>
              <a:gd name="connsiteY41" fmla="*/ 1922462 h 6858000"/>
              <a:gd name="connsiteX42" fmla="*/ 4989689 w 4992864"/>
              <a:gd name="connsiteY42" fmla="*/ 1982787 h 6858000"/>
              <a:gd name="connsiteX43" fmla="*/ 4992864 w 4992864"/>
              <a:gd name="connsiteY43" fmla="*/ 2051050 h 6858000"/>
              <a:gd name="connsiteX44" fmla="*/ 4989689 w 4992864"/>
              <a:gd name="connsiteY44" fmla="*/ 2119312 h 6858000"/>
              <a:gd name="connsiteX45" fmla="*/ 4981751 w 4992864"/>
              <a:gd name="connsiteY45" fmla="*/ 2179637 h 6858000"/>
              <a:gd name="connsiteX46" fmla="*/ 4970639 w 4992864"/>
              <a:gd name="connsiteY46" fmla="*/ 2232025 h 6858000"/>
              <a:gd name="connsiteX47" fmla="*/ 4956351 w 4992864"/>
              <a:gd name="connsiteY47" fmla="*/ 2278062 h 6858000"/>
              <a:gd name="connsiteX48" fmla="*/ 4940476 w 4992864"/>
              <a:gd name="connsiteY48" fmla="*/ 2319337 h 6858000"/>
              <a:gd name="connsiteX49" fmla="*/ 4921426 w 4992864"/>
              <a:gd name="connsiteY49" fmla="*/ 2359025 h 6858000"/>
              <a:gd name="connsiteX50" fmla="*/ 4902376 w 4992864"/>
              <a:gd name="connsiteY50" fmla="*/ 2395537 h 6858000"/>
              <a:gd name="connsiteX51" fmla="*/ 4883326 w 4992864"/>
              <a:gd name="connsiteY51" fmla="*/ 2433637 h 6858000"/>
              <a:gd name="connsiteX52" fmla="*/ 4865864 w 4992864"/>
              <a:gd name="connsiteY52" fmla="*/ 2471737 h 6858000"/>
              <a:gd name="connsiteX53" fmla="*/ 4848401 w 4992864"/>
              <a:gd name="connsiteY53" fmla="*/ 2513012 h 6858000"/>
              <a:gd name="connsiteX54" fmla="*/ 4834114 w 4992864"/>
              <a:gd name="connsiteY54" fmla="*/ 2560637 h 6858000"/>
              <a:gd name="connsiteX55" fmla="*/ 4824589 w 4992864"/>
              <a:gd name="connsiteY55" fmla="*/ 2613025 h 6858000"/>
              <a:gd name="connsiteX56" fmla="*/ 4815064 w 4992864"/>
              <a:gd name="connsiteY56" fmla="*/ 2671762 h 6858000"/>
              <a:gd name="connsiteX57" fmla="*/ 4813476 w 4992864"/>
              <a:gd name="connsiteY57" fmla="*/ 2741612 h 6858000"/>
              <a:gd name="connsiteX58" fmla="*/ 4815064 w 4992864"/>
              <a:gd name="connsiteY58" fmla="*/ 2809875 h 6858000"/>
              <a:gd name="connsiteX59" fmla="*/ 4824589 w 4992864"/>
              <a:gd name="connsiteY59" fmla="*/ 2868612 h 6858000"/>
              <a:gd name="connsiteX60" fmla="*/ 4834114 w 4992864"/>
              <a:gd name="connsiteY60" fmla="*/ 2922587 h 6858000"/>
              <a:gd name="connsiteX61" fmla="*/ 4848401 w 4992864"/>
              <a:gd name="connsiteY61" fmla="*/ 2967037 h 6858000"/>
              <a:gd name="connsiteX62" fmla="*/ 4865864 w 4992864"/>
              <a:gd name="connsiteY62" fmla="*/ 3009900 h 6858000"/>
              <a:gd name="connsiteX63" fmla="*/ 4883326 w 4992864"/>
              <a:gd name="connsiteY63" fmla="*/ 3046412 h 6858000"/>
              <a:gd name="connsiteX64" fmla="*/ 4902376 w 4992864"/>
              <a:gd name="connsiteY64" fmla="*/ 3084512 h 6858000"/>
              <a:gd name="connsiteX65" fmla="*/ 4921426 w 4992864"/>
              <a:gd name="connsiteY65" fmla="*/ 3121025 h 6858000"/>
              <a:gd name="connsiteX66" fmla="*/ 4940476 w 4992864"/>
              <a:gd name="connsiteY66" fmla="*/ 3160712 h 6858000"/>
              <a:gd name="connsiteX67" fmla="*/ 4956351 w 4992864"/>
              <a:gd name="connsiteY67" fmla="*/ 3201987 h 6858000"/>
              <a:gd name="connsiteX68" fmla="*/ 4970639 w 4992864"/>
              <a:gd name="connsiteY68" fmla="*/ 3248025 h 6858000"/>
              <a:gd name="connsiteX69" fmla="*/ 4981751 w 4992864"/>
              <a:gd name="connsiteY69" fmla="*/ 3300412 h 6858000"/>
              <a:gd name="connsiteX70" fmla="*/ 4989689 w 4992864"/>
              <a:gd name="connsiteY70" fmla="*/ 3360737 h 6858000"/>
              <a:gd name="connsiteX71" fmla="*/ 4992864 w 4992864"/>
              <a:gd name="connsiteY71" fmla="*/ 3427412 h 6858000"/>
              <a:gd name="connsiteX72" fmla="*/ 4989689 w 4992864"/>
              <a:gd name="connsiteY72" fmla="*/ 3497262 h 6858000"/>
              <a:gd name="connsiteX73" fmla="*/ 4981751 w 4992864"/>
              <a:gd name="connsiteY73" fmla="*/ 3557587 h 6858000"/>
              <a:gd name="connsiteX74" fmla="*/ 4970639 w 4992864"/>
              <a:gd name="connsiteY74" fmla="*/ 3609975 h 6858000"/>
              <a:gd name="connsiteX75" fmla="*/ 4956351 w 4992864"/>
              <a:gd name="connsiteY75" fmla="*/ 3656012 h 6858000"/>
              <a:gd name="connsiteX76" fmla="*/ 4940476 w 4992864"/>
              <a:gd name="connsiteY76" fmla="*/ 3697287 h 6858000"/>
              <a:gd name="connsiteX77" fmla="*/ 4921426 w 4992864"/>
              <a:gd name="connsiteY77" fmla="*/ 3736975 h 6858000"/>
              <a:gd name="connsiteX78" fmla="*/ 4883326 w 4992864"/>
              <a:gd name="connsiteY78" fmla="*/ 3811587 h 6858000"/>
              <a:gd name="connsiteX79" fmla="*/ 4865864 w 4992864"/>
              <a:gd name="connsiteY79" fmla="*/ 3848100 h 6858000"/>
              <a:gd name="connsiteX80" fmla="*/ 4848401 w 4992864"/>
              <a:gd name="connsiteY80" fmla="*/ 3890962 h 6858000"/>
              <a:gd name="connsiteX81" fmla="*/ 4834114 w 4992864"/>
              <a:gd name="connsiteY81" fmla="*/ 3935412 h 6858000"/>
              <a:gd name="connsiteX82" fmla="*/ 4824589 w 4992864"/>
              <a:gd name="connsiteY82" fmla="*/ 3987800 h 6858000"/>
              <a:gd name="connsiteX83" fmla="*/ 4815064 w 4992864"/>
              <a:gd name="connsiteY83" fmla="*/ 4048125 h 6858000"/>
              <a:gd name="connsiteX84" fmla="*/ 4813476 w 4992864"/>
              <a:gd name="connsiteY84" fmla="*/ 4116387 h 6858000"/>
              <a:gd name="connsiteX85" fmla="*/ 4815064 w 4992864"/>
              <a:gd name="connsiteY85" fmla="*/ 4186237 h 6858000"/>
              <a:gd name="connsiteX86" fmla="*/ 4824589 w 4992864"/>
              <a:gd name="connsiteY86" fmla="*/ 4244975 h 6858000"/>
              <a:gd name="connsiteX87" fmla="*/ 4834114 w 4992864"/>
              <a:gd name="connsiteY87" fmla="*/ 4297362 h 6858000"/>
              <a:gd name="connsiteX88" fmla="*/ 4848401 w 4992864"/>
              <a:gd name="connsiteY88" fmla="*/ 4343400 h 6858000"/>
              <a:gd name="connsiteX89" fmla="*/ 4865864 w 4992864"/>
              <a:gd name="connsiteY89" fmla="*/ 4386262 h 6858000"/>
              <a:gd name="connsiteX90" fmla="*/ 4883326 w 4992864"/>
              <a:gd name="connsiteY90" fmla="*/ 4424362 h 6858000"/>
              <a:gd name="connsiteX91" fmla="*/ 4921426 w 4992864"/>
              <a:gd name="connsiteY91" fmla="*/ 4498975 h 6858000"/>
              <a:gd name="connsiteX92" fmla="*/ 4940476 w 4992864"/>
              <a:gd name="connsiteY92" fmla="*/ 4537075 h 6858000"/>
              <a:gd name="connsiteX93" fmla="*/ 4956351 w 4992864"/>
              <a:gd name="connsiteY93" fmla="*/ 4579937 h 6858000"/>
              <a:gd name="connsiteX94" fmla="*/ 4970639 w 4992864"/>
              <a:gd name="connsiteY94" fmla="*/ 4625975 h 6858000"/>
              <a:gd name="connsiteX95" fmla="*/ 4981751 w 4992864"/>
              <a:gd name="connsiteY95" fmla="*/ 4678362 h 6858000"/>
              <a:gd name="connsiteX96" fmla="*/ 4989689 w 4992864"/>
              <a:gd name="connsiteY96" fmla="*/ 4738687 h 6858000"/>
              <a:gd name="connsiteX97" fmla="*/ 4992864 w 4992864"/>
              <a:gd name="connsiteY97" fmla="*/ 4806950 h 6858000"/>
              <a:gd name="connsiteX98" fmla="*/ 4989689 w 4992864"/>
              <a:gd name="connsiteY98" fmla="*/ 4875212 h 6858000"/>
              <a:gd name="connsiteX99" fmla="*/ 4981751 w 4992864"/>
              <a:gd name="connsiteY99" fmla="*/ 4935537 h 6858000"/>
              <a:gd name="connsiteX100" fmla="*/ 4970639 w 4992864"/>
              <a:gd name="connsiteY100" fmla="*/ 4987925 h 6858000"/>
              <a:gd name="connsiteX101" fmla="*/ 4956351 w 4992864"/>
              <a:gd name="connsiteY101" fmla="*/ 5033962 h 6858000"/>
              <a:gd name="connsiteX102" fmla="*/ 4940476 w 4992864"/>
              <a:gd name="connsiteY102" fmla="*/ 5075237 h 6858000"/>
              <a:gd name="connsiteX103" fmla="*/ 4921426 w 4992864"/>
              <a:gd name="connsiteY103" fmla="*/ 5114925 h 6858000"/>
              <a:gd name="connsiteX104" fmla="*/ 4902376 w 4992864"/>
              <a:gd name="connsiteY104" fmla="*/ 5149850 h 6858000"/>
              <a:gd name="connsiteX105" fmla="*/ 4883326 w 4992864"/>
              <a:gd name="connsiteY105" fmla="*/ 5186362 h 6858000"/>
              <a:gd name="connsiteX106" fmla="*/ 4865864 w 4992864"/>
              <a:gd name="connsiteY106" fmla="*/ 5226050 h 6858000"/>
              <a:gd name="connsiteX107" fmla="*/ 4848401 w 4992864"/>
              <a:gd name="connsiteY107" fmla="*/ 5268912 h 6858000"/>
              <a:gd name="connsiteX108" fmla="*/ 4834114 w 4992864"/>
              <a:gd name="connsiteY108" fmla="*/ 5313362 h 6858000"/>
              <a:gd name="connsiteX109" fmla="*/ 4824589 w 4992864"/>
              <a:gd name="connsiteY109" fmla="*/ 5365750 h 6858000"/>
              <a:gd name="connsiteX110" fmla="*/ 4815064 w 4992864"/>
              <a:gd name="connsiteY110" fmla="*/ 5426075 h 6858000"/>
              <a:gd name="connsiteX111" fmla="*/ 4813476 w 4992864"/>
              <a:gd name="connsiteY111" fmla="*/ 5494337 h 6858000"/>
              <a:gd name="connsiteX112" fmla="*/ 4815064 w 4992864"/>
              <a:gd name="connsiteY112" fmla="*/ 5562600 h 6858000"/>
              <a:gd name="connsiteX113" fmla="*/ 4824589 w 4992864"/>
              <a:gd name="connsiteY113" fmla="*/ 5622925 h 6858000"/>
              <a:gd name="connsiteX114" fmla="*/ 4834114 w 4992864"/>
              <a:gd name="connsiteY114" fmla="*/ 5675312 h 6858000"/>
              <a:gd name="connsiteX115" fmla="*/ 4848401 w 4992864"/>
              <a:gd name="connsiteY115" fmla="*/ 5721350 h 6858000"/>
              <a:gd name="connsiteX116" fmla="*/ 4865864 w 4992864"/>
              <a:gd name="connsiteY116" fmla="*/ 5762625 h 6858000"/>
              <a:gd name="connsiteX117" fmla="*/ 4883326 w 4992864"/>
              <a:gd name="connsiteY117" fmla="*/ 5802312 h 6858000"/>
              <a:gd name="connsiteX118" fmla="*/ 4902376 w 4992864"/>
              <a:gd name="connsiteY118" fmla="*/ 5840412 h 6858000"/>
              <a:gd name="connsiteX119" fmla="*/ 4921426 w 4992864"/>
              <a:gd name="connsiteY119" fmla="*/ 5876925 h 6858000"/>
              <a:gd name="connsiteX120" fmla="*/ 4940476 w 4992864"/>
              <a:gd name="connsiteY120" fmla="*/ 5915025 h 6858000"/>
              <a:gd name="connsiteX121" fmla="*/ 4956351 w 4992864"/>
              <a:gd name="connsiteY121" fmla="*/ 5956300 h 6858000"/>
              <a:gd name="connsiteX122" fmla="*/ 4970639 w 4992864"/>
              <a:gd name="connsiteY122" fmla="*/ 6003925 h 6858000"/>
              <a:gd name="connsiteX123" fmla="*/ 4981751 w 4992864"/>
              <a:gd name="connsiteY123" fmla="*/ 6056312 h 6858000"/>
              <a:gd name="connsiteX124" fmla="*/ 4989689 w 4992864"/>
              <a:gd name="connsiteY124" fmla="*/ 6113462 h 6858000"/>
              <a:gd name="connsiteX125" fmla="*/ 4992864 w 4992864"/>
              <a:gd name="connsiteY125" fmla="*/ 6183312 h 6858000"/>
              <a:gd name="connsiteX126" fmla="*/ 4989689 w 4992864"/>
              <a:gd name="connsiteY126" fmla="*/ 6251575 h 6858000"/>
              <a:gd name="connsiteX127" fmla="*/ 4981751 w 4992864"/>
              <a:gd name="connsiteY127" fmla="*/ 6311900 h 6858000"/>
              <a:gd name="connsiteX128" fmla="*/ 4970639 w 4992864"/>
              <a:gd name="connsiteY128" fmla="*/ 6361112 h 6858000"/>
              <a:gd name="connsiteX129" fmla="*/ 4956351 w 4992864"/>
              <a:gd name="connsiteY129" fmla="*/ 6407150 h 6858000"/>
              <a:gd name="connsiteX130" fmla="*/ 4940476 w 4992864"/>
              <a:gd name="connsiteY130" fmla="*/ 6448425 h 6858000"/>
              <a:gd name="connsiteX131" fmla="*/ 4923014 w 4992864"/>
              <a:gd name="connsiteY131" fmla="*/ 6488112 h 6858000"/>
              <a:gd name="connsiteX132" fmla="*/ 4905551 w 4992864"/>
              <a:gd name="connsiteY132" fmla="*/ 6523037 h 6858000"/>
              <a:gd name="connsiteX133" fmla="*/ 4886501 w 4992864"/>
              <a:gd name="connsiteY133" fmla="*/ 6561137 h 6858000"/>
              <a:gd name="connsiteX134" fmla="*/ 4867451 w 4992864"/>
              <a:gd name="connsiteY134" fmla="*/ 6597650 h 6858000"/>
              <a:gd name="connsiteX135" fmla="*/ 4851576 w 4992864"/>
              <a:gd name="connsiteY135" fmla="*/ 6640512 h 6858000"/>
              <a:gd name="connsiteX136" fmla="*/ 4835701 w 4992864"/>
              <a:gd name="connsiteY136" fmla="*/ 6683375 h 6858000"/>
              <a:gd name="connsiteX137" fmla="*/ 4826176 w 4992864"/>
              <a:gd name="connsiteY137" fmla="*/ 6735762 h 6858000"/>
              <a:gd name="connsiteX138" fmla="*/ 4818239 w 4992864"/>
              <a:gd name="connsiteY138" fmla="*/ 6791325 h 6858000"/>
              <a:gd name="connsiteX139" fmla="*/ 4813476 w 4992864"/>
              <a:gd name="connsiteY139" fmla="*/ 6858000 h 6858000"/>
              <a:gd name="connsiteX140" fmla="*/ 0 w 499286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992864" h="6858000">
                <a:moveTo>
                  <a:pt x="0" y="0"/>
                </a:moveTo>
                <a:lnTo>
                  <a:pt x="4813476" y="0"/>
                </a:lnTo>
                <a:lnTo>
                  <a:pt x="4818239" y="66675"/>
                </a:lnTo>
                <a:lnTo>
                  <a:pt x="4826176" y="122237"/>
                </a:lnTo>
                <a:lnTo>
                  <a:pt x="4835701" y="174625"/>
                </a:lnTo>
                <a:lnTo>
                  <a:pt x="4851576" y="217487"/>
                </a:lnTo>
                <a:lnTo>
                  <a:pt x="4867451" y="260350"/>
                </a:lnTo>
                <a:lnTo>
                  <a:pt x="4886501" y="296862"/>
                </a:lnTo>
                <a:lnTo>
                  <a:pt x="4905551" y="334962"/>
                </a:lnTo>
                <a:lnTo>
                  <a:pt x="4923014" y="369887"/>
                </a:lnTo>
                <a:lnTo>
                  <a:pt x="4940476" y="409575"/>
                </a:lnTo>
                <a:lnTo>
                  <a:pt x="4956351" y="450850"/>
                </a:lnTo>
                <a:lnTo>
                  <a:pt x="4970639" y="496887"/>
                </a:lnTo>
                <a:lnTo>
                  <a:pt x="4981751" y="546100"/>
                </a:lnTo>
                <a:lnTo>
                  <a:pt x="4989689" y="606425"/>
                </a:lnTo>
                <a:lnTo>
                  <a:pt x="4992864" y="673100"/>
                </a:lnTo>
                <a:lnTo>
                  <a:pt x="4989689" y="744537"/>
                </a:lnTo>
                <a:lnTo>
                  <a:pt x="4981751" y="801687"/>
                </a:lnTo>
                <a:lnTo>
                  <a:pt x="4970639" y="854075"/>
                </a:lnTo>
                <a:lnTo>
                  <a:pt x="4956351" y="901700"/>
                </a:lnTo>
                <a:lnTo>
                  <a:pt x="4940476" y="942975"/>
                </a:lnTo>
                <a:lnTo>
                  <a:pt x="4921426" y="981075"/>
                </a:lnTo>
                <a:lnTo>
                  <a:pt x="4902376" y="1017587"/>
                </a:lnTo>
                <a:lnTo>
                  <a:pt x="4883326" y="1055687"/>
                </a:lnTo>
                <a:lnTo>
                  <a:pt x="4865864" y="1095375"/>
                </a:lnTo>
                <a:lnTo>
                  <a:pt x="4848401" y="1136650"/>
                </a:lnTo>
                <a:lnTo>
                  <a:pt x="4834114" y="1182687"/>
                </a:lnTo>
                <a:lnTo>
                  <a:pt x="4824589" y="1235075"/>
                </a:lnTo>
                <a:lnTo>
                  <a:pt x="4815064" y="1295400"/>
                </a:lnTo>
                <a:lnTo>
                  <a:pt x="4813476" y="1363662"/>
                </a:lnTo>
                <a:lnTo>
                  <a:pt x="4815064" y="1431925"/>
                </a:lnTo>
                <a:lnTo>
                  <a:pt x="4824589" y="1492250"/>
                </a:lnTo>
                <a:lnTo>
                  <a:pt x="4834114" y="1544637"/>
                </a:lnTo>
                <a:lnTo>
                  <a:pt x="4848401" y="1589087"/>
                </a:lnTo>
                <a:lnTo>
                  <a:pt x="4865864" y="1631950"/>
                </a:lnTo>
                <a:lnTo>
                  <a:pt x="4883326" y="1671637"/>
                </a:lnTo>
                <a:lnTo>
                  <a:pt x="4902376" y="1708150"/>
                </a:lnTo>
                <a:lnTo>
                  <a:pt x="4921426" y="1743075"/>
                </a:lnTo>
                <a:lnTo>
                  <a:pt x="4940476" y="1782762"/>
                </a:lnTo>
                <a:lnTo>
                  <a:pt x="4956351" y="1824037"/>
                </a:lnTo>
                <a:lnTo>
                  <a:pt x="4970639" y="1870075"/>
                </a:lnTo>
                <a:lnTo>
                  <a:pt x="4981751" y="1922462"/>
                </a:lnTo>
                <a:lnTo>
                  <a:pt x="4989689" y="1982787"/>
                </a:lnTo>
                <a:lnTo>
                  <a:pt x="4992864" y="2051050"/>
                </a:lnTo>
                <a:lnTo>
                  <a:pt x="4989689" y="2119312"/>
                </a:lnTo>
                <a:lnTo>
                  <a:pt x="4981751" y="2179637"/>
                </a:lnTo>
                <a:lnTo>
                  <a:pt x="4970639" y="2232025"/>
                </a:lnTo>
                <a:lnTo>
                  <a:pt x="4956351" y="2278062"/>
                </a:lnTo>
                <a:lnTo>
                  <a:pt x="4940476" y="2319337"/>
                </a:lnTo>
                <a:lnTo>
                  <a:pt x="4921426" y="2359025"/>
                </a:lnTo>
                <a:lnTo>
                  <a:pt x="4902376" y="2395537"/>
                </a:lnTo>
                <a:lnTo>
                  <a:pt x="4883326" y="2433637"/>
                </a:lnTo>
                <a:lnTo>
                  <a:pt x="4865864" y="2471737"/>
                </a:lnTo>
                <a:lnTo>
                  <a:pt x="4848401" y="2513012"/>
                </a:lnTo>
                <a:lnTo>
                  <a:pt x="4834114" y="2560637"/>
                </a:lnTo>
                <a:lnTo>
                  <a:pt x="4824589" y="2613025"/>
                </a:lnTo>
                <a:lnTo>
                  <a:pt x="4815064" y="2671762"/>
                </a:lnTo>
                <a:lnTo>
                  <a:pt x="4813476" y="2741612"/>
                </a:lnTo>
                <a:lnTo>
                  <a:pt x="4815064" y="2809875"/>
                </a:lnTo>
                <a:lnTo>
                  <a:pt x="4824589" y="2868612"/>
                </a:lnTo>
                <a:lnTo>
                  <a:pt x="4834114" y="2922587"/>
                </a:lnTo>
                <a:lnTo>
                  <a:pt x="4848401" y="2967037"/>
                </a:lnTo>
                <a:lnTo>
                  <a:pt x="4865864" y="3009900"/>
                </a:lnTo>
                <a:lnTo>
                  <a:pt x="4883326" y="3046412"/>
                </a:lnTo>
                <a:lnTo>
                  <a:pt x="4902376" y="3084512"/>
                </a:lnTo>
                <a:lnTo>
                  <a:pt x="4921426" y="3121025"/>
                </a:lnTo>
                <a:lnTo>
                  <a:pt x="4940476" y="3160712"/>
                </a:lnTo>
                <a:lnTo>
                  <a:pt x="4956351" y="3201987"/>
                </a:lnTo>
                <a:lnTo>
                  <a:pt x="4970639" y="3248025"/>
                </a:lnTo>
                <a:lnTo>
                  <a:pt x="4981751" y="3300412"/>
                </a:lnTo>
                <a:lnTo>
                  <a:pt x="4989689" y="3360737"/>
                </a:lnTo>
                <a:lnTo>
                  <a:pt x="4992864" y="3427412"/>
                </a:lnTo>
                <a:lnTo>
                  <a:pt x="4989689" y="3497262"/>
                </a:lnTo>
                <a:lnTo>
                  <a:pt x="4981751" y="3557587"/>
                </a:lnTo>
                <a:lnTo>
                  <a:pt x="4970639" y="3609975"/>
                </a:lnTo>
                <a:lnTo>
                  <a:pt x="4956351" y="3656012"/>
                </a:lnTo>
                <a:lnTo>
                  <a:pt x="4940476" y="3697287"/>
                </a:lnTo>
                <a:lnTo>
                  <a:pt x="4921426" y="3736975"/>
                </a:lnTo>
                <a:lnTo>
                  <a:pt x="4883326" y="3811587"/>
                </a:lnTo>
                <a:lnTo>
                  <a:pt x="4865864" y="3848100"/>
                </a:lnTo>
                <a:lnTo>
                  <a:pt x="4848401" y="3890962"/>
                </a:lnTo>
                <a:lnTo>
                  <a:pt x="4834114" y="3935412"/>
                </a:lnTo>
                <a:lnTo>
                  <a:pt x="4824589" y="3987800"/>
                </a:lnTo>
                <a:lnTo>
                  <a:pt x="4815064" y="4048125"/>
                </a:lnTo>
                <a:lnTo>
                  <a:pt x="4813476" y="4116387"/>
                </a:lnTo>
                <a:lnTo>
                  <a:pt x="4815064" y="4186237"/>
                </a:lnTo>
                <a:lnTo>
                  <a:pt x="4824589" y="4244975"/>
                </a:lnTo>
                <a:lnTo>
                  <a:pt x="4834114" y="4297362"/>
                </a:lnTo>
                <a:lnTo>
                  <a:pt x="4848401" y="4343400"/>
                </a:lnTo>
                <a:lnTo>
                  <a:pt x="4865864" y="4386262"/>
                </a:lnTo>
                <a:lnTo>
                  <a:pt x="4883326" y="4424362"/>
                </a:lnTo>
                <a:lnTo>
                  <a:pt x="4921426" y="4498975"/>
                </a:lnTo>
                <a:lnTo>
                  <a:pt x="4940476" y="4537075"/>
                </a:lnTo>
                <a:lnTo>
                  <a:pt x="4956351" y="4579937"/>
                </a:lnTo>
                <a:lnTo>
                  <a:pt x="4970639" y="4625975"/>
                </a:lnTo>
                <a:lnTo>
                  <a:pt x="4981751" y="4678362"/>
                </a:lnTo>
                <a:lnTo>
                  <a:pt x="4989689" y="4738687"/>
                </a:lnTo>
                <a:lnTo>
                  <a:pt x="4992864" y="4806950"/>
                </a:lnTo>
                <a:lnTo>
                  <a:pt x="4989689" y="4875212"/>
                </a:lnTo>
                <a:lnTo>
                  <a:pt x="4981751" y="4935537"/>
                </a:lnTo>
                <a:lnTo>
                  <a:pt x="4970639" y="4987925"/>
                </a:lnTo>
                <a:lnTo>
                  <a:pt x="4956351" y="5033962"/>
                </a:lnTo>
                <a:lnTo>
                  <a:pt x="4940476" y="5075237"/>
                </a:lnTo>
                <a:lnTo>
                  <a:pt x="4921426" y="5114925"/>
                </a:lnTo>
                <a:lnTo>
                  <a:pt x="4902376" y="5149850"/>
                </a:lnTo>
                <a:lnTo>
                  <a:pt x="4883326" y="5186362"/>
                </a:lnTo>
                <a:lnTo>
                  <a:pt x="4865864" y="5226050"/>
                </a:lnTo>
                <a:lnTo>
                  <a:pt x="4848401" y="5268912"/>
                </a:lnTo>
                <a:lnTo>
                  <a:pt x="4834114" y="5313362"/>
                </a:lnTo>
                <a:lnTo>
                  <a:pt x="4824589" y="5365750"/>
                </a:lnTo>
                <a:lnTo>
                  <a:pt x="4815064" y="5426075"/>
                </a:lnTo>
                <a:lnTo>
                  <a:pt x="4813476" y="5494337"/>
                </a:lnTo>
                <a:lnTo>
                  <a:pt x="4815064" y="5562600"/>
                </a:lnTo>
                <a:lnTo>
                  <a:pt x="4824589" y="5622925"/>
                </a:lnTo>
                <a:lnTo>
                  <a:pt x="4834114" y="5675312"/>
                </a:lnTo>
                <a:lnTo>
                  <a:pt x="4848401" y="5721350"/>
                </a:lnTo>
                <a:lnTo>
                  <a:pt x="4865864" y="5762625"/>
                </a:lnTo>
                <a:lnTo>
                  <a:pt x="4883326" y="5802312"/>
                </a:lnTo>
                <a:lnTo>
                  <a:pt x="4902376" y="5840412"/>
                </a:lnTo>
                <a:lnTo>
                  <a:pt x="4921426" y="5876925"/>
                </a:lnTo>
                <a:lnTo>
                  <a:pt x="4940476" y="5915025"/>
                </a:lnTo>
                <a:lnTo>
                  <a:pt x="4956351" y="5956300"/>
                </a:lnTo>
                <a:lnTo>
                  <a:pt x="4970639" y="6003925"/>
                </a:lnTo>
                <a:lnTo>
                  <a:pt x="4981751" y="6056312"/>
                </a:lnTo>
                <a:lnTo>
                  <a:pt x="4989689" y="6113462"/>
                </a:lnTo>
                <a:lnTo>
                  <a:pt x="4992864" y="6183312"/>
                </a:lnTo>
                <a:lnTo>
                  <a:pt x="4989689" y="6251575"/>
                </a:lnTo>
                <a:lnTo>
                  <a:pt x="4981751" y="6311900"/>
                </a:lnTo>
                <a:lnTo>
                  <a:pt x="4970639" y="6361112"/>
                </a:lnTo>
                <a:lnTo>
                  <a:pt x="4956351" y="6407150"/>
                </a:lnTo>
                <a:lnTo>
                  <a:pt x="4940476" y="6448425"/>
                </a:lnTo>
                <a:lnTo>
                  <a:pt x="4923014" y="6488112"/>
                </a:lnTo>
                <a:lnTo>
                  <a:pt x="4905551" y="6523037"/>
                </a:lnTo>
                <a:lnTo>
                  <a:pt x="4886501" y="6561137"/>
                </a:lnTo>
                <a:lnTo>
                  <a:pt x="4867451" y="6597650"/>
                </a:lnTo>
                <a:lnTo>
                  <a:pt x="4851576" y="6640512"/>
                </a:lnTo>
                <a:lnTo>
                  <a:pt x="4835701" y="6683375"/>
                </a:lnTo>
                <a:lnTo>
                  <a:pt x="4826176" y="6735762"/>
                </a:lnTo>
                <a:lnTo>
                  <a:pt x="4818239" y="6791325"/>
                </a:lnTo>
                <a:lnTo>
                  <a:pt x="4813476" y="6858000"/>
                </a:lnTo>
                <a:lnTo>
                  <a:pt x="0" y="6858000"/>
                </a:lnTo>
                <a:close/>
              </a:path>
            </a:pathLst>
          </a:custGeom>
          <a:solidFill>
            <a:schemeClr val="accent1"/>
          </a:solidFill>
          <a:ln w="0">
            <a:noFill/>
            <a:prstDash val="solid"/>
            <a:round/>
            <a:headEnd/>
            <a:tailEnd/>
          </a:ln>
        </p:spPr>
      </p:sp>
      <p:sp>
        <p:nvSpPr>
          <p:cNvPr id="2" name="Title 1">
            <a:extLst>
              <a:ext uri="{FF2B5EF4-FFF2-40B4-BE49-F238E27FC236}">
                <a16:creationId xmlns:a16="http://schemas.microsoft.com/office/drawing/2014/main" id="{56F16414-40BA-4082-98F4-F426F56BAA11}"/>
              </a:ext>
            </a:extLst>
          </p:cNvPr>
          <p:cNvSpPr>
            <a:spLocks noGrp="1"/>
          </p:cNvSpPr>
          <p:nvPr>
            <p:ph type="title"/>
          </p:nvPr>
        </p:nvSpPr>
        <p:spPr>
          <a:xfrm>
            <a:off x="644854" y="643464"/>
            <a:ext cx="3437290" cy="4374850"/>
          </a:xfrm>
        </p:spPr>
        <p:txBody>
          <a:bodyPr vert="horz" lIns="91440" tIns="45720" rIns="91440" bIns="45720" rtlCol="0" anchor="ctr">
            <a:normAutofit/>
          </a:bodyPr>
          <a:lstStyle/>
          <a:p>
            <a:pPr algn="ctr" defTabSz="914400"/>
            <a:r>
              <a:rPr lang="en-US" sz="3200" dirty="0"/>
              <a:t>Bus route info found in focus </a:t>
            </a:r>
            <a:br>
              <a:rPr lang="en-US" sz="3200" dirty="0"/>
            </a:br>
            <a:br>
              <a:rPr lang="en-US" sz="3200" dirty="0"/>
            </a:br>
            <a:br>
              <a:rPr lang="en-US" sz="3200" dirty="0"/>
            </a:br>
            <a:r>
              <a:rPr lang="en-US" sz="3000" dirty="0"/>
              <a:t>phone # 407.518.4540</a:t>
            </a:r>
          </a:p>
        </p:txBody>
      </p:sp>
      <p:sp>
        <p:nvSpPr>
          <p:cNvPr id="3" name="Text Placeholder 2">
            <a:extLst>
              <a:ext uri="{FF2B5EF4-FFF2-40B4-BE49-F238E27FC236}">
                <a16:creationId xmlns:a16="http://schemas.microsoft.com/office/drawing/2014/main" id="{D0FEC946-5697-4393-8D13-E8A8B8F9D312}"/>
              </a:ext>
            </a:extLst>
          </p:cNvPr>
          <p:cNvSpPr>
            <a:spLocks noGrp="1"/>
          </p:cNvSpPr>
          <p:nvPr>
            <p:ph type="body" idx="1"/>
          </p:nvPr>
        </p:nvSpPr>
        <p:spPr>
          <a:xfrm>
            <a:off x="283464" y="5338354"/>
            <a:ext cx="10350289" cy="1076114"/>
          </a:xfrm>
        </p:spPr>
        <p:txBody>
          <a:bodyPr vert="horz" lIns="91440" tIns="45720" rIns="91440" bIns="45720" rtlCol="0" anchor="t">
            <a:normAutofit fontScale="92500" lnSpcReduction="20000"/>
          </a:bodyPr>
          <a:lstStyle/>
          <a:p>
            <a:pPr algn="ctr" defTabSz="914400"/>
            <a:r>
              <a:rPr lang="en-US" sz="1600" u="sng" dirty="0">
                <a:solidFill>
                  <a:schemeClr val="tx1"/>
                </a:solidFill>
                <a:hlinkClick r:id="rId2">
                  <a:extLst>
                    <a:ext uri="{A12FA001-AC4F-418D-AE19-62706E023703}">
                      <ahyp:hlinkClr xmlns:ahyp="http://schemas.microsoft.com/office/drawing/2018/hyperlinkcolor" val="tx"/>
                    </a:ext>
                  </a:extLst>
                </a:hlinkClick>
              </a:rPr>
              <a:t>Bus</a:t>
            </a:r>
            <a:r>
              <a:rPr lang="en-US" sz="1600" dirty="0">
                <a:solidFill>
                  <a:schemeClr val="tx1"/>
                </a:solidFill>
              </a:rPr>
              <a:t>info.Osceola.k12.fl.us/</a:t>
            </a:r>
            <a:r>
              <a:rPr lang="en-US" sz="1600" dirty="0" err="1">
                <a:solidFill>
                  <a:schemeClr val="tx1"/>
                </a:solidFill>
              </a:rPr>
              <a:t>Transportationeligibility</a:t>
            </a:r>
            <a:r>
              <a:rPr lang="en-US" sz="1600" dirty="0">
                <a:solidFill>
                  <a:schemeClr val="tx1"/>
                </a:solidFill>
              </a:rPr>
              <a:t>       </a:t>
            </a:r>
          </a:p>
          <a:p>
            <a:pPr algn="ctr" defTabSz="914400"/>
            <a:endParaRPr lang="en-US" sz="1600" dirty="0">
              <a:solidFill>
                <a:schemeClr val="tx1"/>
              </a:solidFill>
            </a:endParaRPr>
          </a:p>
          <a:p>
            <a:pPr algn="ctr" defTabSz="914400"/>
            <a:r>
              <a:rPr lang="en-US" sz="1600" dirty="0">
                <a:solidFill>
                  <a:schemeClr val="tx1"/>
                </a:solidFill>
              </a:rPr>
              <a:t>              Buses leave promptly at 2:15                                            Some students ride to Gateway to transfer to another bus</a:t>
            </a:r>
          </a:p>
        </p:txBody>
      </p:sp>
      <p:pic>
        <p:nvPicPr>
          <p:cNvPr id="5" name="Picture 4" descr="A yellow school bus&#10;&#10;Description automatically generated">
            <a:extLst>
              <a:ext uri="{FF2B5EF4-FFF2-40B4-BE49-F238E27FC236}">
                <a16:creationId xmlns:a16="http://schemas.microsoft.com/office/drawing/2014/main" id="{7C122B0A-E8DC-4FFB-A420-BD8B058379B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340297" y="1821448"/>
            <a:ext cx="6220332" cy="3219021"/>
          </a:xfrm>
          <a:prstGeom prst="rect">
            <a:avLst/>
          </a:prstGeom>
        </p:spPr>
      </p:pic>
      <p:sp>
        <p:nvSpPr>
          <p:cNvPr id="6" name="TextBox 5">
            <a:extLst>
              <a:ext uri="{FF2B5EF4-FFF2-40B4-BE49-F238E27FC236}">
                <a16:creationId xmlns:a16="http://schemas.microsoft.com/office/drawing/2014/main" id="{065944C6-2527-4BC0-885D-F23157A555AB}"/>
              </a:ext>
            </a:extLst>
          </p:cNvPr>
          <p:cNvSpPr txBox="1"/>
          <p:nvPr/>
        </p:nvSpPr>
        <p:spPr>
          <a:xfrm>
            <a:off x="9106111" y="4840414"/>
            <a:ext cx="245451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pngall.com/school-bus-png/download/38949">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Tree>
    <p:extLst>
      <p:ext uri="{BB962C8B-B14F-4D97-AF65-F5344CB8AC3E}">
        <p14:creationId xmlns:p14="http://schemas.microsoft.com/office/powerpoint/2010/main" val="35035414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682F8B-B947-49B4-BA5F-DFCAE4E69CA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075497" y="524643"/>
            <a:ext cx="3291740" cy="2193636"/>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5" name="Picture 4">
            <a:extLst>
              <a:ext uri="{FF2B5EF4-FFF2-40B4-BE49-F238E27FC236}">
                <a16:creationId xmlns:a16="http://schemas.microsoft.com/office/drawing/2014/main" id="{D9C1C5D6-5DDA-4FCD-B441-8578B08D29F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113393" y="1910281"/>
            <a:ext cx="3496640" cy="46604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a:extLst>
              <a:ext uri="{FF2B5EF4-FFF2-40B4-BE49-F238E27FC236}">
                <a16:creationId xmlns:a16="http://schemas.microsoft.com/office/drawing/2014/main" id="{A3A6C224-C966-4D3D-97B5-912F75656DF0}"/>
              </a:ext>
            </a:extLst>
          </p:cNvPr>
          <p:cNvSpPr txBox="1"/>
          <p:nvPr/>
        </p:nvSpPr>
        <p:spPr>
          <a:xfrm>
            <a:off x="1358020" y="3429000"/>
            <a:ext cx="5296277" cy="3570208"/>
          </a:xfrm>
          <a:prstGeom prst="rect">
            <a:avLst/>
          </a:prstGeom>
          <a:noFill/>
        </p:spPr>
        <p:txBody>
          <a:bodyPr wrap="square" rtlCol="0">
            <a:spAutoFit/>
          </a:bodyPr>
          <a:lstStyle/>
          <a:p>
            <a:pPr marL="285750" indent="-285750">
              <a:buFont typeface="Arial" panose="020B0604020202020204" pitchFamily="34" charset="0"/>
              <a:buChar char="•"/>
            </a:pPr>
            <a:r>
              <a:rPr lang="en-US" sz="1600" dirty="0"/>
              <a:t>Student lunch is an hour and 15 minutes long</a:t>
            </a:r>
          </a:p>
          <a:p>
            <a:endParaRPr lang="en-US" sz="1600" dirty="0"/>
          </a:p>
          <a:p>
            <a:pPr marL="285750" indent="-285750">
              <a:buFont typeface="Arial" panose="020B0604020202020204" pitchFamily="34" charset="0"/>
              <a:buChar char="•"/>
            </a:pPr>
            <a:r>
              <a:rPr lang="en-US" sz="1600" dirty="0"/>
              <a:t>Sports play includes volleyball, soccer, football , and football (bring your own- keep track of your own)</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Students may use Media Center, stay in cafeteria, the outside patio, or the courts/fields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WIN Wednesday there is no sports play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At lunchtime, everyday, you must have a written pass from a teacher with your name, date and time on it in order to enter the main building</a:t>
            </a:r>
          </a:p>
          <a:p>
            <a:pPr marL="285750" indent="-285750">
              <a:buFont typeface="Arial" panose="020B0604020202020204" pitchFamily="34" charset="0"/>
              <a:buChar char="•"/>
            </a:pPr>
            <a:endParaRPr lang="en-US" dirty="0"/>
          </a:p>
        </p:txBody>
      </p:sp>
      <p:sp>
        <p:nvSpPr>
          <p:cNvPr id="7" name="TextBox 6">
            <a:extLst>
              <a:ext uri="{FF2B5EF4-FFF2-40B4-BE49-F238E27FC236}">
                <a16:creationId xmlns:a16="http://schemas.microsoft.com/office/drawing/2014/main" id="{AF11A9BE-B2E0-40D4-A8CE-DDFF173C30EF}"/>
              </a:ext>
            </a:extLst>
          </p:cNvPr>
          <p:cNvSpPr txBox="1"/>
          <p:nvPr/>
        </p:nvSpPr>
        <p:spPr>
          <a:xfrm>
            <a:off x="6916848" y="280657"/>
            <a:ext cx="4693185" cy="1384995"/>
          </a:xfrm>
          <a:prstGeom prst="rect">
            <a:avLst/>
          </a:prstGeom>
          <a:noFill/>
        </p:spPr>
        <p:txBody>
          <a:bodyPr wrap="square" rtlCol="0">
            <a:spAutoFit/>
          </a:bodyPr>
          <a:lstStyle/>
          <a:p>
            <a:pPr algn="ctr"/>
            <a:r>
              <a:rPr lang="en-US" sz="2800" b="1" dirty="0"/>
              <a:t>WHAT DO I DO AT LUNCHTIME?</a:t>
            </a:r>
          </a:p>
          <a:p>
            <a:pPr algn="ctr"/>
            <a:r>
              <a:rPr lang="en-US" sz="2800" b="1" dirty="0"/>
              <a:t> IT’S HOW LONG?!?!?!?!?</a:t>
            </a:r>
          </a:p>
        </p:txBody>
      </p:sp>
    </p:spTree>
    <p:extLst>
      <p:ext uri="{BB962C8B-B14F-4D97-AF65-F5344CB8AC3E}">
        <p14:creationId xmlns:p14="http://schemas.microsoft.com/office/powerpoint/2010/main" val="6254693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6E92B-E3B9-4131-9D54-7A7D939273B3}"/>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F8E9C84-7B0C-4024-A36D-9DA336B261A7}"/>
              </a:ext>
            </a:extLst>
          </p:cNvPr>
          <p:cNvSpPr>
            <a:spLocks noGrp="1"/>
          </p:cNvSpPr>
          <p:nvPr>
            <p:ph idx="1"/>
          </p:nvPr>
        </p:nvSpPr>
        <p:spPr>
          <a:xfrm>
            <a:off x="765051" y="1"/>
            <a:ext cx="6158418" cy="679010"/>
          </a:xfrm>
        </p:spPr>
        <p:txBody>
          <a:bodyPr/>
          <a:lstStyle/>
          <a:p>
            <a:pPr marL="0" indent="0" algn="ctr">
              <a:buNone/>
            </a:pPr>
            <a:r>
              <a:rPr lang="en-US" b="1" dirty="0">
                <a:solidFill>
                  <a:schemeClr val="tx2">
                    <a:lumMod val="50000"/>
                    <a:lumOff val="50000"/>
                  </a:schemeClr>
                </a:solidFill>
              </a:rPr>
              <a:t>DRESS CODE &amp; ID’S</a:t>
            </a:r>
          </a:p>
        </p:txBody>
      </p:sp>
      <p:sp>
        <p:nvSpPr>
          <p:cNvPr id="4" name="Text Placeholder 3">
            <a:extLst>
              <a:ext uri="{FF2B5EF4-FFF2-40B4-BE49-F238E27FC236}">
                <a16:creationId xmlns:a16="http://schemas.microsoft.com/office/drawing/2014/main" id="{9419A09E-1E11-4FC8-9237-804126CE2714}"/>
              </a:ext>
            </a:extLst>
          </p:cNvPr>
          <p:cNvSpPr>
            <a:spLocks noGrp="1"/>
          </p:cNvSpPr>
          <p:nvPr>
            <p:ph type="body" sz="half" idx="2"/>
          </p:nvPr>
        </p:nvSpPr>
        <p:spPr>
          <a:xfrm>
            <a:off x="8334833" y="2839186"/>
            <a:ext cx="3092116" cy="3279995"/>
          </a:xfrm>
        </p:spPr>
        <p:txBody>
          <a:bodyPr>
            <a:normAutofit/>
          </a:bodyPr>
          <a:lstStyle/>
          <a:p>
            <a:r>
              <a:rPr lang="en-US" sz="2400" dirty="0"/>
              <a:t>PATHS STUDENT ID MUST BE  WORN AT ALL TIMES (CLIPPED ON YOUR SHIRT OR ON A LANYARD) AND VISIBLE</a:t>
            </a:r>
          </a:p>
        </p:txBody>
      </p:sp>
      <p:pic>
        <p:nvPicPr>
          <p:cNvPr id="6" name="Picture 5">
            <a:extLst>
              <a:ext uri="{FF2B5EF4-FFF2-40B4-BE49-F238E27FC236}">
                <a16:creationId xmlns:a16="http://schemas.microsoft.com/office/drawing/2014/main" id="{DFBE1A54-78A1-465D-BA21-7A0167ADE1D1}"/>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7810064" y="343030"/>
            <a:ext cx="3932282" cy="2035787"/>
          </a:xfrm>
          <a:prstGeom prst="rect">
            <a:avLst/>
          </a:prstGeom>
          <a:ln>
            <a:solidFill>
              <a:schemeClr val="bg1"/>
            </a:solidFill>
          </a:ln>
          <a:effectLst>
            <a:outerShdw blurRad="190500" algn="tl" rotWithShape="0">
              <a:srgbClr val="000000">
                <a:alpha val="70000"/>
              </a:srgbClr>
            </a:outerShdw>
          </a:effectLst>
        </p:spPr>
      </p:pic>
      <p:sp>
        <p:nvSpPr>
          <p:cNvPr id="7" name="TextBox 6">
            <a:extLst>
              <a:ext uri="{FF2B5EF4-FFF2-40B4-BE49-F238E27FC236}">
                <a16:creationId xmlns:a16="http://schemas.microsoft.com/office/drawing/2014/main" id="{0FDDD40E-4DAE-4154-B14C-F6E2A97D7A97}"/>
              </a:ext>
            </a:extLst>
          </p:cNvPr>
          <p:cNvSpPr txBox="1"/>
          <p:nvPr/>
        </p:nvSpPr>
        <p:spPr>
          <a:xfrm>
            <a:off x="606582" y="760491"/>
            <a:ext cx="6581869" cy="6386364"/>
          </a:xfrm>
          <a:prstGeom prst="rect">
            <a:avLst/>
          </a:prstGeom>
          <a:noFill/>
        </p:spPr>
        <p:txBody>
          <a:bodyPr wrap="square" rtlCol="0">
            <a:spAutoFit/>
          </a:bodyPr>
          <a:lstStyle/>
          <a:p>
            <a:pPr algn="l">
              <a:buFont typeface="Arial" panose="020B0604020202020204" pitchFamily="34" charset="0"/>
              <a:buChar char="•"/>
            </a:pPr>
            <a:r>
              <a:rPr lang="en-US" sz="1700" b="1" i="0" dirty="0">
                <a:solidFill>
                  <a:srgbClr val="000000"/>
                </a:solidFill>
                <a:effectLst/>
                <a:latin typeface="Roboto" panose="02000000000000000000" pitchFamily="2" charset="0"/>
              </a:rPr>
              <a:t>Students will wear PATHS logo polos in blue, lime green, white, gray or black</a:t>
            </a:r>
          </a:p>
          <a:p>
            <a:pPr algn="l"/>
            <a:endParaRPr lang="en-US" sz="1700" b="0" i="0" dirty="0">
              <a:solidFill>
                <a:srgbClr val="000000"/>
              </a:solidFill>
              <a:effectLst/>
              <a:latin typeface="Roboto" panose="02000000000000000000" pitchFamily="2" charset="0"/>
            </a:endParaRPr>
          </a:p>
          <a:p>
            <a:pPr algn="l">
              <a:buFont typeface="Arial" panose="020B0604020202020204" pitchFamily="34" charset="0"/>
              <a:buChar char="•"/>
            </a:pPr>
            <a:r>
              <a:rPr lang="en-US" sz="1700" b="1" i="0" dirty="0">
                <a:solidFill>
                  <a:srgbClr val="000000"/>
                </a:solidFill>
                <a:effectLst/>
                <a:latin typeface="Roboto" panose="02000000000000000000" pitchFamily="2" charset="0"/>
              </a:rPr>
              <a:t>Pants may be khaki, navy or black. No Jeans (black or blue) are allowed except on Fridays. No rips or tears in </a:t>
            </a:r>
            <a:r>
              <a:rPr lang="en-US" sz="1700" b="1" i="0" dirty="0" err="1">
                <a:solidFill>
                  <a:srgbClr val="000000"/>
                </a:solidFill>
                <a:effectLst/>
                <a:latin typeface="Roboto" panose="02000000000000000000" pitchFamily="2" charset="0"/>
              </a:rPr>
              <a:t>pants.No</a:t>
            </a:r>
            <a:r>
              <a:rPr lang="en-US" sz="1700" b="1" i="0" dirty="0">
                <a:solidFill>
                  <a:srgbClr val="000000"/>
                </a:solidFill>
                <a:effectLst/>
                <a:latin typeface="Roboto" panose="02000000000000000000" pitchFamily="2" charset="0"/>
              </a:rPr>
              <a:t> leggings or athletic wear</a:t>
            </a:r>
          </a:p>
          <a:p>
            <a:pPr algn="l"/>
            <a:endParaRPr lang="en-US" sz="1700" b="0" i="0" dirty="0">
              <a:solidFill>
                <a:srgbClr val="000000"/>
              </a:solidFill>
              <a:effectLst/>
              <a:latin typeface="Roboto" panose="02000000000000000000" pitchFamily="2" charset="0"/>
            </a:endParaRPr>
          </a:p>
          <a:p>
            <a:pPr algn="l">
              <a:buFont typeface="Arial" panose="020B0604020202020204" pitchFamily="34" charset="0"/>
              <a:buChar char="•"/>
            </a:pPr>
            <a:r>
              <a:rPr lang="en-US" sz="1700" b="1" i="0" dirty="0">
                <a:solidFill>
                  <a:srgbClr val="000000"/>
                </a:solidFill>
                <a:effectLst/>
                <a:latin typeface="Roboto" panose="02000000000000000000" pitchFamily="2" charset="0"/>
              </a:rPr>
              <a:t>Appropriate length skirts may be worn in khaki, navy or black</a:t>
            </a:r>
          </a:p>
          <a:p>
            <a:pPr algn="l"/>
            <a:endParaRPr lang="en-US" sz="1700" b="0" i="0" dirty="0">
              <a:solidFill>
                <a:srgbClr val="000000"/>
              </a:solidFill>
              <a:effectLst/>
              <a:latin typeface="Roboto" panose="02000000000000000000" pitchFamily="2" charset="0"/>
            </a:endParaRPr>
          </a:p>
          <a:p>
            <a:pPr algn="l">
              <a:buFont typeface="Arial" panose="020B0604020202020204" pitchFamily="34" charset="0"/>
              <a:buChar char="•"/>
            </a:pPr>
            <a:r>
              <a:rPr lang="en-US" sz="1700" b="1" i="0" dirty="0">
                <a:solidFill>
                  <a:srgbClr val="000000"/>
                </a:solidFill>
                <a:effectLst/>
                <a:latin typeface="Roboto" panose="02000000000000000000" pitchFamily="2" charset="0"/>
              </a:rPr>
              <a:t>No shorts allowed</a:t>
            </a:r>
          </a:p>
          <a:p>
            <a:pPr algn="l">
              <a:buFont typeface="Arial" panose="020B0604020202020204" pitchFamily="34" charset="0"/>
              <a:buChar char="•"/>
            </a:pPr>
            <a:endParaRPr lang="en-US" sz="1700" b="1" dirty="0">
              <a:solidFill>
                <a:srgbClr val="000000"/>
              </a:solidFill>
              <a:latin typeface="Roboto" panose="02000000000000000000" pitchFamily="2" charset="0"/>
            </a:endParaRPr>
          </a:p>
          <a:p>
            <a:pPr algn="l">
              <a:buFont typeface="Arial" panose="020B0604020202020204" pitchFamily="34" charset="0"/>
              <a:buChar char="•"/>
            </a:pPr>
            <a:r>
              <a:rPr lang="en-US" sz="1700" b="1" dirty="0">
                <a:solidFill>
                  <a:srgbClr val="000000"/>
                </a:solidFill>
                <a:latin typeface="Roboto" panose="02000000000000000000" pitchFamily="2" charset="0"/>
              </a:rPr>
              <a:t>For safety purposes, no Crocs allowed</a:t>
            </a:r>
            <a:endParaRPr lang="en-US" sz="1700" b="1" i="0" dirty="0">
              <a:solidFill>
                <a:srgbClr val="000000"/>
              </a:solidFill>
              <a:effectLst/>
              <a:latin typeface="Roboto" panose="02000000000000000000" pitchFamily="2" charset="0"/>
            </a:endParaRPr>
          </a:p>
          <a:p>
            <a:pPr algn="l"/>
            <a:endParaRPr lang="en-US" sz="1700" b="0" i="0" dirty="0">
              <a:solidFill>
                <a:srgbClr val="000000"/>
              </a:solidFill>
              <a:effectLst/>
              <a:latin typeface="Roboto" panose="02000000000000000000" pitchFamily="2" charset="0"/>
            </a:endParaRPr>
          </a:p>
          <a:p>
            <a:pPr algn="l">
              <a:buFont typeface="Arial" panose="020B0604020202020204" pitchFamily="34" charset="0"/>
              <a:buChar char="•"/>
            </a:pPr>
            <a:r>
              <a:rPr lang="en-US" sz="1700" b="1" i="0" dirty="0">
                <a:solidFill>
                  <a:srgbClr val="000000"/>
                </a:solidFill>
                <a:effectLst/>
                <a:latin typeface="Roboto" panose="02000000000000000000" pitchFamily="2" charset="0"/>
              </a:rPr>
              <a:t>No hoodies with the exception of a PATHS or </a:t>
            </a:r>
            <a:r>
              <a:rPr lang="en-US" sz="1700" b="1" i="0" dirty="0" err="1">
                <a:solidFill>
                  <a:srgbClr val="000000"/>
                </a:solidFill>
                <a:effectLst/>
                <a:latin typeface="Roboto" panose="02000000000000000000" pitchFamily="2" charset="0"/>
              </a:rPr>
              <a:t>oTECH</a:t>
            </a:r>
            <a:r>
              <a:rPr lang="en-US" sz="1700" b="1" i="0" dirty="0">
                <a:solidFill>
                  <a:srgbClr val="000000"/>
                </a:solidFill>
                <a:effectLst/>
                <a:latin typeface="Roboto" panose="02000000000000000000" pitchFamily="2" charset="0"/>
              </a:rPr>
              <a:t> hoody. All others must have a zipper</a:t>
            </a:r>
          </a:p>
          <a:p>
            <a:pPr algn="l"/>
            <a:endParaRPr lang="en-US" sz="1700" b="0" i="0" dirty="0">
              <a:solidFill>
                <a:srgbClr val="000000"/>
              </a:solidFill>
              <a:effectLst/>
              <a:latin typeface="Roboto" panose="02000000000000000000" pitchFamily="2" charset="0"/>
            </a:endParaRPr>
          </a:p>
          <a:p>
            <a:pPr algn="l">
              <a:buFont typeface="Arial" panose="020B0604020202020204" pitchFamily="34" charset="0"/>
              <a:buChar char="•"/>
            </a:pPr>
            <a:r>
              <a:rPr lang="en-US" sz="1700" b="1" i="0" dirty="0">
                <a:solidFill>
                  <a:srgbClr val="000000"/>
                </a:solidFill>
                <a:effectLst/>
                <a:latin typeface="Roboto" panose="02000000000000000000" pitchFamily="2" charset="0"/>
              </a:rPr>
              <a:t>Spirit T-shirts allowed on Fridays with blue or black jeans</a:t>
            </a:r>
          </a:p>
          <a:p>
            <a:pPr algn="l"/>
            <a:endParaRPr lang="en-US" sz="1700" b="0" i="0" dirty="0">
              <a:solidFill>
                <a:srgbClr val="000000"/>
              </a:solidFill>
              <a:effectLst/>
              <a:latin typeface="Roboto" panose="02000000000000000000" pitchFamily="2" charset="0"/>
            </a:endParaRPr>
          </a:p>
          <a:p>
            <a:pPr algn="l">
              <a:buFont typeface="Arial" panose="020B0604020202020204" pitchFamily="34" charset="0"/>
              <a:buChar char="•"/>
            </a:pPr>
            <a:r>
              <a:rPr lang="en-US" sz="1700" b="1" i="0" dirty="0">
                <a:solidFill>
                  <a:srgbClr val="000000"/>
                </a:solidFill>
                <a:effectLst/>
                <a:latin typeface="Roboto" panose="02000000000000000000" pitchFamily="2" charset="0"/>
              </a:rPr>
              <a:t>In honor of the class of 2023, students may wear a college T- shirt on the 23rd of each month</a:t>
            </a:r>
          </a:p>
          <a:p>
            <a:pPr algn="l">
              <a:buFont typeface="Arial" panose="020B0604020202020204" pitchFamily="34" charset="0"/>
              <a:buChar char="•"/>
            </a:pPr>
            <a:endParaRPr lang="en-US" sz="1700" b="0" i="0" dirty="0">
              <a:solidFill>
                <a:srgbClr val="000000"/>
              </a:solidFill>
              <a:effectLst/>
              <a:latin typeface="Roboto" panose="02000000000000000000" pitchFamily="2" charset="0"/>
            </a:endParaRPr>
          </a:p>
          <a:p>
            <a:pPr algn="l">
              <a:buFont typeface="Arial" panose="020B0604020202020204" pitchFamily="34" charset="0"/>
              <a:buChar char="•"/>
            </a:pPr>
            <a:r>
              <a:rPr lang="en-US" sz="1700" b="1" i="0" dirty="0">
                <a:solidFill>
                  <a:srgbClr val="000000"/>
                </a:solidFill>
                <a:effectLst/>
                <a:latin typeface="Roboto" panose="02000000000000000000" pitchFamily="2" charset="0"/>
              </a:rPr>
              <a:t>Exceptions due to </a:t>
            </a:r>
            <a:r>
              <a:rPr lang="en-US" sz="1700" b="1" i="0" dirty="0" err="1">
                <a:solidFill>
                  <a:srgbClr val="000000"/>
                </a:solidFill>
                <a:effectLst/>
                <a:latin typeface="Roboto" panose="02000000000000000000" pitchFamily="2" charset="0"/>
              </a:rPr>
              <a:t>oTECH</a:t>
            </a:r>
            <a:r>
              <a:rPr lang="en-US" sz="1700" b="1" i="0" dirty="0">
                <a:solidFill>
                  <a:srgbClr val="000000"/>
                </a:solidFill>
                <a:effectLst/>
                <a:latin typeface="Roboto" panose="02000000000000000000" pitchFamily="2" charset="0"/>
              </a:rPr>
              <a:t> requirements for Juniors and Seniors- each program has their own specific uniform</a:t>
            </a:r>
            <a:endParaRPr lang="en-US" sz="1700" b="0" i="0" dirty="0">
              <a:solidFill>
                <a:srgbClr val="000000"/>
              </a:solidFill>
              <a:effectLst/>
              <a:latin typeface="Roboto" panose="02000000000000000000" pitchFamily="2" charset="0"/>
            </a:endParaRPr>
          </a:p>
          <a:p>
            <a:endParaRPr lang="en-US" dirty="0"/>
          </a:p>
        </p:txBody>
      </p:sp>
    </p:spTree>
    <p:extLst>
      <p:ext uri="{BB962C8B-B14F-4D97-AF65-F5344CB8AC3E}">
        <p14:creationId xmlns:p14="http://schemas.microsoft.com/office/powerpoint/2010/main" val="295088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8" name="Freeform 6">
            <a:extLst>
              <a:ext uri="{FF2B5EF4-FFF2-40B4-BE49-F238E27FC236}">
                <a16:creationId xmlns:a16="http://schemas.microsoft.com/office/drawing/2014/main" id="{2C764104-A600-42E2-8697-CE47C19FD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40" name="Rectangle 39">
            <a:extLst>
              <a:ext uri="{FF2B5EF4-FFF2-40B4-BE49-F238E27FC236}">
                <a16:creationId xmlns:a16="http://schemas.microsoft.com/office/drawing/2014/main" id="{AC6C37FC-4592-4A5C-829E-58473FF691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2" name="Rectangle 41">
            <a:extLst>
              <a:ext uri="{FF2B5EF4-FFF2-40B4-BE49-F238E27FC236}">
                <a16:creationId xmlns:a16="http://schemas.microsoft.com/office/drawing/2014/main" id="{56559307-27C8-4B41-997E-C1E9E41796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EACC52D3-11CB-4C97-AA4C-AB1C47469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6" name="Freeform 6">
            <a:extLst>
              <a:ext uri="{FF2B5EF4-FFF2-40B4-BE49-F238E27FC236}">
                <a16:creationId xmlns:a16="http://schemas.microsoft.com/office/drawing/2014/main" id="{9CBC93E5-1B1F-4851-9880-A4F4D3CF6F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3588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a:extLst>
              <a:ext uri="{FF2B5EF4-FFF2-40B4-BE49-F238E27FC236}">
                <a16:creationId xmlns:a16="http://schemas.microsoft.com/office/drawing/2014/main" id="{C8DA302A-7CF8-44A3-B8B0-EC3074BB2E7B}"/>
              </a:ext>
            </a:extLst>
          </p:cNvPr>
          <p:cNvSpPr>
            <a:spLocks noGrp="1"/>
          </p:cNvSpPr>
          <p:nvPr>
            <p:ph type="title"/>
          </p:nvPr>
        </p:nvSpPr>
        <p:spPr>
          <a:xfrm>
            <a:off x="544403" y="1098388"/>
            <a:ext cx="7818540" cy="4394988"/>
          </a:xfrm>
        </p:spPr>
        <p:txBody>
          <a:bodyPr vert="horz" lIns="91440" tIns="45720" rIns="91440" bIns="45720" rtlCol="0" anchor="ctr">
            <a:normAutofit/>
          </a:bodyPr>
          <a:lstStyle/>
          <a:p>
            <a:pPr algn="ctr" defTabSz="914400"/>
            <a:r>
              <a:rPr lang="en-US" sz="10000"/>
              <a:t>WHAT ABOUT SPORTS?! </a:t>
            </a:r>
          </a:p>
        </p:txBody>
      </p:sp>
      <p:sp>
        <p:nvSpPr>
          <p:cNvPr id="3" name="Text Placeholder 2">
            <a:extLst>
              <a:ext uri="{FF2B5EF4-FFF2-40B4-BE49-F238E27FC236}">
                <a16:creationId xmlns:a16="http://schemas.microsoft.com/office/drawing/2014/main" id="{E866E6B1-B3C7-4F66-B1D2-9BEF37DA0364}"/>
              </a:ext>
            </a:extLst>
          </p:cNvPr>
          <p:cNvSpPr>
            <a:spLocks noGrp="1"/>
          </p:cNvSpPr>
          <p:nvPr>
            <p:ph type="body" idx="1"/>
          </p:nvPr>
        </p:nvSpPr>
        <p:spPr>
          <a:xfrm>
            <a:off x="544403" y="5759612"/>
            <a:ext cx="7818540" cy="731485"/>
          </a:xfrm>
        </p:spPr>
        <p:txBody>
          <a:bodyPr vert="horz" lIns="91440" tIns="45720" rIns="91440" bIns="45720" rtlCol="0" anchor="t">
            <a:noAutofit/>
          </a:bodyPr>
          <a:lstStyle/>
          <a:p>
            <a:pPr algn="ctr" defTabSz="914400"/>
            <a:r>
              <a:rPr lang="en-US" dirty="0">
                <a:solidFill>
                  <a:schemeClr val="tx2"/>
                </a:solidFill>
              </a:rPr>
              <a:t>ALL PATHS STUDENTS MAY PLAY FOR THEIR HOME ZONE SCHOOL OR FOR GATEWAY</a:t>
            </a:r>
          </a:p>
        </p:txBody>
      </p:sp>
      <p:sp>
        <p:nvSpPr>
          <p:cNvPr id="48" name="Rectangle 47">
            <a:extLst>
              <a:ext uri="{FF2B5EF4-FFF2-40B4-BE49-F238E27FC236}">
                <a16:creationId xmlns:a16="http://schemas.microsoft.com/office/drawing/2014/main" id="{C40D95BE-5DD5-406A-B83C-7D3B19C1F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6974" y="0"/>
            <a:ext cx="3535026"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C54DC43A-FA3F-4599-BF50-8F7F2A0D9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623882" y="-1"/>
            <a:ext cx="66184" cy="6858001"/>
          </a:xfrm>
          <a:prstGeom prst="rect">
            <a:avLst/>
          </a:prstGeom>
          <a:solidFill>
            <a:schemeClr val="bg2"/>
          </a:solidFill>
          <a:ln w="0">
            <a:noFill/>
            <a:prstDash val="solid"/>
            <a:round/>
            <a:headEnd/>
            <a:tailEnd/>
          </a:ln>
        </p:spPr>
        <p:txBody>
          <a:bodyPr rtlCol="0" anchor="ctr"/>
          <a:lstStyle/>
          <a:p>
            <a:pPr algn="ctr"/>
            <a:endParaRPr lang="en-US"/>
          </a:p>
        </p:txBody>
      </p:sp>
      <p:pic>
        <p:nvPicPr>
          <p:cNvPr id="16" name="Picture 15">
            <a:extLst>
              <a:ext uri="{FF2B5EF4-FFF2-40B4-BE49-F238E27FC236}">
                <a16:creationId xmlns:a16="http://schemas.microsoft.com/office/drawing/2014/main" id="{CED50C6C-3151-4A39-A831-BE01236877C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065187" y="1597655"/>
            <a:ext cx="1454810" cy="2706624"/>
          </a:xfrm>
          <a:prstGeom prst="rect">
            <a:avLst/>
          </a:prstGeom>
        </p:spPr>
      </p:pic>
      <p:pic>
        <p:nvPicPr>
          <p:cNvPr id="10" name="Picture 9" descr="A picture containing text, clipart&#10;&#10;Description automatically generated">
            <a:extLst>
              <a:ext uri="{FF2B5EF4-FFF2-40B4-BE49-F238E27FC236}">
                <a16:creationId xmlns:a16="http://schemas.microsoft.com/office/drawing/2014/main" id="{EB937BF7-C6B1-479C-9DCC-1EABAEA09C4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9114324" y="5493376"/>
            <a:ext cx="2858467" cy="1036194"/>
          </a:xfrm>
          <a:prstGeom prst="rect">
            <a:avLst/>
          </a:prstGeom>
        </p:spPr>
      </p:pic>
      <p:sp>
        <p:nvSpPr>
          <p:cNvPr id="11" name="TextBox 10">
            <a:extLst>
              <a:ext uri="{FF2B5EF4-FFF2-40B4-BE49-F238E27FC236}">
                <a16:creationId xmlns:a16="http://schemas.microsoft.com/office/drawing/2014/main" id="{CC56F6F6-C6E8-47D8-84C9-5372B68BEF2D}"/>
              </a:ext>
            </a:extLst>
          </p:cNvPr>
          <p:cNvSpPr txBox="1"/>
          <p:nvPr/>
        </p:nvSpPr>
        <p:spPr>
          <a:xfrm>
            <a:off x="9415746" y="5183183"/>
            <a:ext cx="245451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freepngimg.com/png/26877-kids-sport-transparent-background">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
        <p:nvSpPr>
          <p:cNvPr id="17" name="TextBox 16">
            <a:extLst>
              <a:ext uri="{FF2B5EF4-FFF2-40B4-BE49-F238E27FC236}">
                <a16:creationId xmlns:a16="http://schemas.microsoft.com/office/drawing/2014/main" id="{D0A3A335-75B9-49CF-83C7-7A703ED81648}"/>
              </a:ext>
            </a:extLst>
          </p:cNvPr>
          <p:cNvSpPr txBox="1"/>
          <p:nvPr/>
        </p:nvSpPr>
        <p:spPr>
          <a:xfrm>
            <a:off x="9005455" y="212436"/>
            <a:ext cx="2967336" cy="646331"/>
          </a:xfrm>
          <a:prstGeom prst="rect">
            <a:avLst/>
          </a:prstGeom>
          <a:noFill/>
        </p:spPr>
        <p:txBody>
          <a:bodyPr wrap="square" rtlCol="0">
            <a:spAutoFit/>
          </a:bodyPr>
          <a:lstStyle/>
          <a:p>
            <a:pPr algn="ctr"/>
            <a:r>
              <a:rPr lang="en-US" dirty="0"/>
              <a:t>INTRAMURAL SPORTS AT LUNCH</a:t>
            </a:r>
          </a:p>
        </p:txBody>
      </p:sp>
      <p:sp>
        <p:nvSpPr>
          <p:cNvPr id="18" name="TextBox 17">
            <a:extLst>
              <a:ext uri="{FF2B5EF4-FFF2-40B4-BE49-F238E27FC236}">
                <a16:creationId xmlns:a16="http://schemas.microsoft.com/office/drawing/2014/main" id="{A05FE2BA-AAB4-451A-82F0-B22A0698F52E}"/>
              </a:ext>
            </a:extLst>
          </p:cNvPr>
          <p:cNvSpPr txBox="1"/>
          <p:nvPr/>
        </p:nvSpPr>
        <p:spPr>
          <a:xfrm>
            <a:off x="9780936" y="1474762"/>
            <a:ext cx="2357391" cy="2585323"/>
          </a:xfrm>
          <a:prstGeom prst="rect">
            <a:avLst/>
          </a:prstGeom>
          <a:noFill/>
        </p:spPr>
        <p:txBody>
          <a:bodyPr wrap="square" rtlCol="0">
            <a:spAutoFit/>
          </a:bodyPr>
          <a:lstStyle/>
          <a:p>
            <a:r>
              <a:rPr lang="en-US" dirty="0"/>
              <a:t>EACH QUARTER WE HOST GRADE LEVEL  AGAINST GRADE LEVEL TOURNAMENTS:</a:t>
            </a:r>
          </a:p>
          <a:p>
            <a:endParaRPr lang="en-US" dirty="0"/>
          </a:p>
          <a:p>
            <a:pPr marL="285750" indent="-285750">
              <a:buFont typeface="Wingdings" panose="05000000000000000000" pitchFamily="2" charset="2"/>
              <a:buChar char="v"/>
            </a:pPr>
            <a:r>
              <a:rPr lang="en-US" dirty="0"/>
              <a:t>BASKETBALL</a:t>
            </a:r>
          </a:p>
          <a:p>
            <a:pPr marL="285750" indent="-285750">
              <a:buFont typeface="Wingdings" panose="05000000000000000000" pitchFamily="2" charset="2"/>
              <a:buChar char="v"/>
            </a:pPr>
            <a:r>
              <a:rPr lang="en-US" dirty="0"/>
              <a:t>VOLLEYBALL</a:t>
            </a:r>
          </a:p>
          <a:p>
            <a:pPr marL="285750" indent="-285750">
              <a:buFont typeface="Wingdings" panose="05000000000000000000" pitchFamily="2" charset="2"/>
              <a:buChar char="v"/>
            </a:pPr>
            <a:r>
              <a:rPr lang="en-US" dirty="0"/>
              <a:t>SOCCER</a:t>
            </a:r>
          </a:p>
        </p:txBody>
      </p:sp>
    </p:spTree>
    <p:extLst>
      <p:ext uri="{BB962C8B-B14F-4D97-AF65-F5344CB8AC3E}">
        <p14:creationId xmlns:p14="http://schemas.microsoft.com/office/powerpoint/2010/main" val="3751756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17">
            <a:extLst>
              <a:ext uri="{FF2B5EF4-FFF2-40B4-BE49-F238E27FC236}">
                <a16:creationId xmlns:a16="http://schemas.microsoft.com/office/drawing/2014/main" id="{60439A44-261B-46C0-8CF0-C1EA0DA97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39061" y="2"/>
            <a:ext cx="755294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Title 1">
            <a:extLst>
              <a:ext uri="{FF2B5EF4-FFF2-40B4-BE49-F238E27FC236}">
                <a16:creationId xmlns:a16="http://schemas.microsoft.com/office/drawing/2014/main" id="{4A959FA6-5891-4F68-8E6A-80FF857CCA8D}"/>
              </a:ext>
            </a:extLst>
          </p:cNvPr>
          <p:cNvSpPr>
            <a:spLocks noGrp="1"/>
          </p:cNvSpPr>
          <p:nvPr>
            <p:ph type="ctrTitle"/>
          </p:nvPr>
        </p:nvSpPr>
        <p:spPr>
          <a:xfrm>
            <a:off x="5671908" y="1245984"/>
            <a:ext cx="6384870" cy="4369950"/>
          </a:xfrm>
        </p:spPr>
        <p:txBody>
          <a:bodyPr>
            <a:normAutofit/>
          </a:bodyPr>
          <a:lstStyle/>
          <a:p>
            <a:pPr algn="l"/>
            <a:r>
              <a:rPr lang="en-US" sz="7200" dirty="0"/>
              <a:t>Academic</a:t>
            </a:r>
            <a:br>
              <a:rPr lang="en-US" sz="7200" dirty="0"/>
            </a:br>
            <a:r>
              <a:rPr lang="en-US" sz="7200" dirty="0"/>
              <a:t>Information</a:t>
            </a:r>
          </a:p>
        </p:txBody>
      </p:sp>
      <p:sp>
        <p:nvSpPr>
          <p:cNvPr id="3" name="Subtitle 2">
            <a:extLst>
              <a:ext uri="{FF2B5EF4-FFF2-40B4-BE49-F238E27FC236}">
                <a16:creationId xmlns:a16="http://schemas.microsoft.com/office/drawing/2014/main" id="{2CB95D8E-2DEB-4464-8376-90048D310017}"/>
              </a:ext>
            </a:extLst>
          </p:cNvPr>
          <p:cNvSpPr>
            <a:spLocks noGrp="1"/>
          </p:cNvSpPr>
          <p:nvPr>
            <p:ph type="subTitle" idx="1"/>
          </p:nvPr>
        </p:nvSpPr>
        <p:spPr>
          <a:xfrm>
            <a:off x="5671910" y="5612018"/>
            <a:ext cx="5875692" cy="807070"/>
          </a:xfrm>
        </p:spPr>
        <p:txBody>
          <a:bodyPr>
            <a:normAutofit fontScale="92500"/>
          </a:bodyPr>
          <a:lstStyle/>
          <a:p>
            <a:pPr algn="l"/>
            <a:r>
              <a:rPr lang="en-US" dirty="0">
                <a:solidFill>
                  <a:schemeClr val="bg2"/>
                </a:solidFill>
              </a:rPr>
              <a:t>Ms. Kelly Aycock, counselor</a:t>
            </a:r>
          </a:p>
          <a:p>
            <a:pPr algn="l"/>
            <a:r>
              <a:rPr lang="en-US" dirty="0">
                <a:solidFill>
                  <a:schemeClr val="bg2"/>
                </a:solidFill>
              </a:rPr>
              <a:t>Mrs. Vicky Ospina, counselor</a:t>
            </a:r>
          </a:p>
        </p:txBody>
      </p:sp>
      <p:sp>
        <p:nvSpPr>
          <p:cNvPr id="27" name="Freeform 14">
            <a:extLst>
              <a:ext uri="{FF2B5EF4-FFF2-40B4-BE49-F238E27FC236}">
                <a16:creationId xmlns:a16="http://schemas.microsoft.com/office/drawing/2014/main" id="{C53C9684-61A3-4C3D-AA67-27CD34200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2"/>
            <a:ext cx="5282519" cy="6858000"/>
          </a:xfrm>
          <a:custGeom>
            <a:avLst/>
            <a:gdLst>
              <a:gd name="connsiteX0" fmla="*/ 0 w 4992864"/>
              <a:gd name="connsiteY0" fmla="*/ 0 h 6858000"/>
              <a:gd name="connsiteX1" fmla="*/ 4813476 w 4992864"/>
              <a:gd name="connsiteY1" fmla="*/ 0 h 6858000"/>
              <a:gd name="connsiteX2" fmla="*/ 4818239 w 4992864"/>
              <a:gd name="connsiteY2" fmla="*/ 66675 h 6858000"/>
              <a:gd name="connsiteX3" fmla="*/ 4826176 w 4992864"/>
              <a:gd name="connsiteY3" fmla="*/ 122237 h 6858000"/>
              <a:gd name="connsiteX4" fmla="*/ 4835701 w 4992864"/>
              <a:gd name="connsiteY4" fmla="*/ 174625 h 6858000"/>
              <a:gd name="connsiteX5" fmla="*/ 4851576 w 4992864"/>
              <a:gd name="connsiteY5" fmla="*/ 217487 h 6858000"/>
              <a:gd name="connsiteX6" fmla="*/ 4867451 w 4992864"/>
              <a:gd name="connsiteY6" fmla="*/ 260350 h 6858000"/>
              <a:gd name="connsiteX7" fmla="*/ 4886501 w 4992864"/>
              <a:gd name="connsiteY7" fmla="*/ 296862 h 6858000"/>
              <a:gd name="connsiteX8" fmla="*/ 4905551 w 4992864"/>
              <a:gd name="connsiteY8" fmla="*/ 334962 h 6858000"/>
              <a:gd name="connsiteX9" fmla="*/ 4923014 w 4992864"/>
              <a:gd name="connsiteY9" fmla="*/ 369887 h 6858000"/>
              <a:gd name="connsiteX10" fmla="*/ 4940476 w 4992864"/>
              <a:gd name="connsiteY10" fmla="*/ 409575 h 6858000"/>
              <a:gd name="connsiteX11" fmla="*/ 4956351 w 4992864"/>
              <a:gd name="connsiteY11" fmla="*/ 450850 h 6858000"/>
              <a:gd name="connsiteX12" fmla="*/ 4970639 w 4992864"/>
              <a:gd name="connsiteY12" fmla="*/ 496887 h 6858000"/>
              <a:gd name="connsiteX13" fmla="*/ 4981751 w 4992864"/>
              <a:gd name="connsiteY13" fmla="*/ 546100 h 6858000"/>
              <a:gd name="connsiteX14" fmla="*/ 4989689 w 4992864"/>
              <a:gd name="connsiteY14" fmla="*/ 606425 h 6858000"/>
              <a:gd name="connsiteX15" fmla="*/ 4992864 w 4992864"/>
              <a:gd name="connsiteY15" fmla="*/ 673100 h 6858000"/>
              <a:gd name="connsiteX16" fmla="*/ 4989689 w 4992864"/>
              <a:gd name="connsiteY16" fmla="*/ 744537 h 6858000"/>
              <a:gd name="connsiteX17" fmla="*/ 4981751 w 4992864"/>
              <a:gd name="connsiteY17" fmla="*/ 801687 h 6858000"/>
              <a:gd name="connsiteX18" fmla="*/ 4970639 w 4992864"/>
              <a:gd name="connsiteY18" fmla="*/ 854075 h 6858000"/>
              <a:gd name="connsiteX19" fmla="*/ 4956351 w 4992864"/>
              <a:gd name="connsiteY19" fmla="*/ 901700 h 6858000"/>
              <a:gd name="connsiteX20" fmla="*/ 4940476 w 4992864"/>
              <a:gd name="connsiteY20" fmla="*/ 942975 h 6858000"/>
              <a:gd name="connsiteX21" fmla="*/ 4921426 w 4992864"/>
              <a:gd name="connsiteY21" fmla="*/ 981075 h 6858000"/>
              <a:gd name="connsiteX22" fmla="*/ 4902376 w 4992864"/>
              <a:gd name="connsiteY22" fmla="*/ 1017587 h 6858000"/>
              <a:gd name="connsiteX23" fmla="*/ 4883326 w 4992864"/>
              <a:gd name="connsiteY23" fmla="*/ 1055687 h 6858000"/>
              <a:gd name="connsiteX24" fmla="*/ 4865864 w 4992864"/>
              <a:gd name="connsiteY24" fmla="*/ 1095375 h 6858000"/>
              <a:gd name="connsiteX25" fmla="*/ 4848401 w 4992864"/>
              <a:gd name="connsiteY25" fmla="*/ 1136650 h 6858000"/>
              <a:gd name="connsiteX26" fmla="*/ 4834114 w 4992864"/>
              <a:gd name="connsiteY26" fmla="*/ 1182687 h 6858000"/>
              <a:gd name="connsiteX27" fmla="*/ 4824589 w 4992864"/>
              <a:gd name="connsiteY27" fmla="*/ 1235075 h 6858000"/>
              <a:gd name="connsiteX28" fmla="*/ 4815064 w 4992864"/>
              <a:gd name="connsiteY28" fmla="*/ 1295400 h 6858000"/>
              <a:gd name="connsiteX29" fmla="*/ 4813476 w 4992864"/>
              <a:gd name="connsiteY29" fmla="*/ 1363662 h 6858000"/>
              <a:gd name="connsiteX30" fmla="*/ 4815064 w 4992864"/>
              <a:gd name="connsiteY30" fmla="*/ 1431925 h 6858000"/>
              <a:gd name="connsiteX31" fmla="*/ 4824589 w 4992864"/>
              <a:gd name="connsiteY31" fmla="*/ 1492250 h 6858000"/>
              <a:gd name="connsiteX32" fmla="*/ 4834114 w 4992864"/>
              <a:gd name="connsiteY32" fmla="*/ 1544637 h 6858000"/>
              <a:gd name="connsiteX33" fmla="*/ 4848401 w 4992864"/>
              <a:gd name="connsiteY33" fmla="*/ 1589087 h 6858000"/>
              <a:gd name="connsiteX34" fmla="*/ 4865864 w 4992864"/>
              <a:gd name="connsiteY34" fmla="*/ 1631950 h 6858000"/>
              <a:gd name="connsiteX35" fmla="*/ 4883326 w 4992864"/>
              <a:gd name="connsiteY35" fmla="*/ 1671637 h 6858000"/>
              <a:gd name="connsiteX36" fmla="*/ 4902376 w 4992864"/>
              <a:gd name="connsiteY36" fmla="*/ 1708150 h 6858000"/>
              <a:gd name="connsiteX37" fmla="*/ 4921426 w 4992864"/>
              <a:gd name="connsiteY37" fmla="*/ 1743075 h 6858000"/>
              <a:gd name="connsiteX38" fmla="*/ 4940476 w 4992864"/>
              <a:gd name="connsiteY38" fmla="*/ 1782762 h 6858000"/>
              <a:gd name="connsiteX39" fmla="*/ 4956351 w 4992864"/>
              <a:gd name="connsiteY39" fmla="*/ 1824037 h 6858000"/>
              <a:gd name="connsiteX40" fmla="*/ 4970639 w 4992864"/>
              <a:gd name="connsiteY40" fmla="*/ 1870075 h 6858000"/>
              <a:gd name="connsiteX41" fmla="*/ 4981751 w 4992864"/>
              <a:gd name="connsiteY41" fmla="*/ 1922462 h 6858000"/>
              <a:gd name="connsiteX42" fmla="*/ 4989689 w 4992864"/>
              <a:gd name="connsiteY42" fmla="*/ 1982787 h 6858000"/>
              <a:gd name="connsiteX43" fmla="*/ 4992864 w 4992864"/>
              <a:gd name="connsiteY43" fmla="*/ 2051050 h 6858000"/>
              <a:gd name="connsiteX44" fmla="*/ 4989689 w 4992864"/>
              <a:gd name="connsiteY44" fmla="*/ 2119312 h 6858000"/>
              <a:gd name="connsiteX45" fmla="*/ 4981751 w 4992864"/>
              <a:gd name="connsiteY45" fmla="*/ 2179637 h 6858000"/>
              <a:gd name="connsiteX46" fmla="*/ 4970639 w 4992864"/>
              <a:gd name="connsiteY46" fmla="*/ 2232025 h 6858000"/>
              <a:gd name="connsiteX47" fmla="*/ 4956351 w 4992864"/>
              <a:gd name="connsiteY47" fmla="*/ 2278062 h 6858000"/>
              <a:gd name="connsiteX48" fmla="*/ 4940476 w 4992864"/>
              <a:gd name="connsiteY48" fmla="*/ 2319337 h 6858000"/>
              <a:gd name="connsiteX49" fmla="*/ 4921426 w 4992864"/>
              <a:gd name="connsiteY49" fmla="*/ 2359025 h 6858000"/>
              <a:gd name="connsiteX50" fmla="*/ 4902376 w 4992864"/>
              <a:gd name="connsiteY50" fmla="*/ 2395537 h 6858000"/>
              <a:gd name="connsiteX51" fmla="*/ 4883326 w 4992864"/>
              <a:gd name="connsiteY51" fmla="*/ 2433637 h 6858000"/>
              <a:gd name="connsiteX52" fmla="*/ 4865864 w 4992864"/>
              <a:gd name="connsiteY52" fmla="*/ 2471737 h 6858000"/>
              <a:gd name="connsiteX53" fmla="*/ 4848401 w 4992864"/>
              <a:gd name="connsiteY53" fmla="*/ 2513012 h 6858000"/>
              <a:gd name="connsiteX54" fmla="*/ 4834114 w 4992864"/>
              <a:gd name="connsiteY54" fmla="*/ 2560637 h 6858000"/>
              <a:gd name="connsiteX55" fmla="*/ 4824589 w 4992864"/>
              <a:gd name="connsiteY55" fmla="*/ 2613025 h 6858000"/>
              <a:gd name="connsiteX56" fmla="*/ 4815064 w 4992864"/>
              <a:gd name="connsiteY56" fmla="*/ 2671762 h 6858000"/>
              <a:gd name="connsiteX57" fmla="*/ 4813476 w 4992864"/>
              <a:gd name="connsiteY57" fmla="*/ 2741612 h 6858000"/>
              <a:gd name="connsiteX58" fmla="*/ 4815064 w 4992864"/>
              <a:gd name="connsiteY58" fmla="*/ 2809875 h 6858000"/>
              <a:gd name="connsiteX59" fmla="*/ 4824589 w 4992864"/>
              <a:gd name="connsiteY59" fmla="*/ 2868612 h 6858000"/>
              <a:gd name="connsiteX60" fmla="*/ 4834114 w 4992864"/>
              <a:gd name="connsiteY60" fmla="*/ 2922587 h 6858000"/>
              <a:gd name="connsiteX61" fmla="*/ 4848401 w 4992864"/>
              <a:gd name="connsiteY61" fmla="*/ 2967037 h 6858000"/>
              <a:gd name="connsiteX62" fmla="*/ 4865864 w 4992864"/>
              <a:gd name="connsiteY62" fmla="*/ 3009900 h 6858000"/>
              <a:gd name="connsiteX63" fmla="*/ 4883326 w 4992864"/>
              <a:gd name="connsiteY63" fmla="*/ 3046412 h 6858000"/>
              <a:gd name="connsiteX64" fmla="*/ 4902376 w 4992864"/>
              <a:gd name="connsiteY64" fmla="*/ 3084512 h 6858000"/>
              <a:gd name="connsiteX65" fmla="*/ 4921426 w 4992864"/>
              <a:gd name="connsiteY65" fmla="*/ 3121025 h 6858000"/>
              <a:gd name="connsiteX66" fmla="*/ 4940476 w 4992864"/>
              <a:gd name="connsiteY66" fmla="*/ 3160712 h 6858000"/>
              <a:gd name="connsiteX67" fmla="*/ 4956351 w 4992864"/>
              <a:gd name="connsiteY67" fmla="*/ 3201987 h 6858000"/>
              <a:gd name="connsiteX68" fmla="*/ 4970639 w 4992864"/>
              <a:gd name="connsiteY68" fmla="*/ 3248025 h 6858000"/>
              <a:gd name="connsiteX69" fmla="*/ 4981751 w 4992864"/>
              <a:gd name="connsiteY69" fmla="*/ 3300412 h 6858000"/>
              <a:gd name="connsiteX70" fmla="*/ 4989689 w 4992864"/>
              <a:gd name="connsiteY70" fmla="*/ 3360737 h 6858000"/>
              <a:gd name="connsiteX71" fmla="*/ 4992864 w 4992864"/>
              <a:gd name="connsiteY71" fmla="*/ 3427412 h 6858000"/>
              <a:gd name="connsiteX72" fmla="*/ 4989689 w 4992864"/>
              <a:gd name="connsiteY72" fmla="*/ 3497262 h 6858000"/>
              <a:gd name="connsiteX73" fmla="*/ 4981751 w 4992864"/>
              <a:gd name="connsiteY73" fmla="*/ 3557587 h 6858000"/>
              <a:gd name="connsiteX74" fmla="*/ 4970639 w 4992864"/>
              <a:gd name="connsiteY74" fmla="*/ 3609975 h 6858000"/>
              <a:gd name="connsiteX75" fmla="*/ 4956351 w 4992864"/>
              <a:gd name="connsiteY75" fmla="*/ 3656012 h 6858000"/>
              <a:gd name="connsiteX76" fmla="*/ 4940476 w 4992864"/>
              <a:gd name="connsiteY76" fmla="*/ 3697287 h 6858000"/>
              <a:gd name="connsiteX77" fmla="*/ 4921426 w 4992864"/>
              <a:gd name="connsiteY77" fmla="*/ 3736975 h 6858000"/>
              <a:gd name="connsiteX78" fmla="*/ 4883326 w 4992864"/>
              <a:gd name="connsiteY78" fmla="*/ 3811587 h 6858000"/>
              <a:gd name="connsiteX79" fmla="*/ 4865864 w 4992864"/>
              <a:gd name="connsiteY79" fmla="*/ 3848100 h 6858000"/>
              <a:gd name="connsiteX80" fmla="*/ 4848401 w 4992864"/>
              <a:gd name="connsiteY80" fmla="*/ 3890962 h 6858000"/>
              <a:gd name="connsiteX81" fmla="*/ 4834114 w 4992864"/>
              <a:gd name="connsiteY81" fmla="*/ 3935412 h 6858000"/>
              <a:gd name="connsiteX82" fmla="*/ 4824589 w 4992864"/>
              <a:gd name="connsiteY82" fmla="*/ 3987800 h 6858000"/>
              <a:gd name="connsiteX83" fmla="*/ 4815064 w 4992864"/>
              <a:gd name="connsiteY83" fmla="*/ 4048125 h 6858000"/>
              <a:gd name="connsiteX84" fmla="*/ 4813476 w 4992864"/>
              <a:gd name="connsiteY84" fmla="*/ 4116387 h 6858000"/>
              <a:gd name="connsiteX85" fmla="*/ 4815064 w 4992864"/>
              <a:gd name="connsiteY85" fmla="*/ 4186237 h 6858000"/>
              <a:gd name="connsiteX86" fmla="*/ 4824589 w 4992864"/>
              <a:gd name="connsiteY86" fmla="*/ 4244975 h 6858000"/>
              <a:gd name="connsiteX87" fmla="*/ 4834114 w 4992864"/>
              <a:gd name="connsiteY87" fmla="*/ 4297362 h 6858000"/>
              <a:gd name="connsiteX88" fmla="*/ 4848401 w 4992864"/>
              <a:gd name="connsiteY88" fmla="*/ 4343400 h 6858000"/>
              <a:gd name="connsiteX89" fmla="*/ 4865864 w 4992864"/>
              <a:gd name="connsiteY89" fmla="*/ 4386262 h 6858000"/>
              <a:gd name="connsiteX90" fmla="*/ 4883326 w 4992864"/>
              <a:gd name="connsiteY90" fmla="*/ 4424362 h 6858000"/>
              <a:gd name="connsiteX91" fmla="*/ 4921426 w 4992864"/>
              <a:gd name="connsiteY91" fmla="*/ 4498975 h 6858000"/>
              <a:gd name="connsiteX92" fmla="*/ 4940476 w 4992864"/>
              <a:gd name="connsiteY92" fmla="*/ 4537075 h 6858000"/>
              <a:gd name="connsiteX93" fmla="*/ 4956351 w 4992864"/>
              <a:gd name="connsiteY93" fmla="*/ 4579937 h 6858000"/>
              <a:gd name="connsiteX94" fmla="*/ 4970639 w 4992864"/>
              <a:gd name="connsiteY94" fmla="*/ 4625975 h 6858000"/>
              <a:gd name="connsiteX95" fmla="*/ 4981751 w 4992864"/>
              <a:gd name="connsiteY95" fmla="*/ 4678362 h 6858000"/>
              <a:gd name="connsiteX96" fmla="*/ 4989689 w 4992864"/>
              <a:gd name="connsiteY96" fmla="*/ 4738687 h 6858000"/>
              <a:gd name="connsiteX97" fmla="*/ 4992864 w 4992864"/>
              <a:gd name="connsiteY97" fmla="*/ 4806950 h 6858000"/>
              <a:gd name="connsiteX98" fmla="*/ 4989689 w 4992864"/>
              <a:gd name="connsiteY98" fmla="*/ 4875212 h 6858000"/>
              <a:gd name="connsiteX99" fmla="*/ 4981751 w 4992864"/>
              <a:gd name="connsiteY99" fmla="*/ 4935537 h 6858000"/>
              <a:gd name="connsiteX100" fmla="*/ 4970639 w 4992864"/>
              <a:gd name="connsiteY100" fmla="*/ 4987925 h 6858000"/>
              <a:gd name="connsiteX101" fmla="*/ 4956351 w 4992864"/>
              <a:gd name="connsiteY101" fmla="*/ 5033962 h 6858000"/>
              <a:gd name="connsiteX102" fmla="*/ 4940476 w 4992864"/>
              <a:gd name="connsiteY102" fmla="*/ 5075237 h 6858000"/>
              <a:gd name="connsiteX103" fmla="*/ 4921426 w 4992864"/>
              <a:gd name="connsiteY103" fmla="*/ 5114925 h 6858000"/>
              <a:gd name="connsiteX104" fmla="*/ 4902376 w 4992864"/>
              <a:gd name="connsiteY104" fmla="*/ 5149850 h 6858000"/>
              <a:gd name="connsiteX105" fmla="*/ 4883326 w 4992864"/>
              <a:gd name="connsiteY105" fmla="*/ 5186362 h 6858000"/>
              <a:gd name="connsiteX106" fmla="*/ 4865864 w 4992864"/>
              <a:gd name="connsiteY106" fmla="*/ 5226050 h 6858000"/>
              <a:gd name="connsiteX107" fmla="*/ 4848401 w 4992864"/>
              <a:gd name="connsiteY107" fmla="*/ 5268912 h 6858000"/>
              <a:gd name="connsiteX108" fmla="*/ 4834114 w 4992864"/>
              <a:gd name="connsiteY108" fmla="*/ 5313362 h 6858000"/>
              <a:gd name="connsiteX109" fmla="*/ 4824589 w 4992864"/>
              <a:gd name="connsiteY109" fmla="*/ 5365750 h 6858000"/>
              <a:gd name="connsiteX110" fmla="*/ 4815064 w 4992864"/>
              <a:gd name="connsiteY110" fmla="*/ 5426075 h 6858000"/>
              <a:gd name="connsiteX111" fmla="*/ 4813476 w 4992864"/>
              <a:gd name="connsiteY111" fmla="*/ 5494337 h 6858000"/>
              <a:gd name="connsiteX112" fmla="*/ 4815064 w 4992864"/>
              <a:gd name="connsiteY112" fmla="*/ 5562600 h 6858000"/>
              <a:gd name="connsiteX113" fmla="*/ 4824589 w 4992864"/>
              <a:gd name="connsiteY113" fmla="*/ 5622925 h 6858000"/>
              <a:gd name="connsiteX114" fmla="*/ 4834114 w 4992864"/>
              <a:gd name="connsiteY114" fmla="*/ 5675312 h 6858000"/>
              <a:gd name="connsiteX115" fmla="*/ 4848401 w 4992864"/>
              <a:gd name="connsiteY115" fmla="*/ 5721350 h 6858000"/>
              <a:gd name="connsiteX116" fmla="*/ 4865864 w 4992864"/>
              <a:gd name="connsiteY116" fmla="*/ 5762625 h 6858000"/>
              <a:gd name="connsiteX117" fmla="*/ 4883326 w 4992864"/>
              <a:gd name="connsiteY117" fmla="*/ 5802312 h 6858000"/>
              <a:gd name="connsiteX118" fmla="*/ 4902376 w 4992864"/>
              <a:gd name="connsiteY118" fmla="*/ 5840412 h 6858000"/>
              <a:gd name="connsiteX119" fmla="*/ 4921426 w 4992864"/>
              <a:gd name="connsiteY119" fmla="*/ 5876925 h 6858000"/>
              <a:gd name="connsiteX120" fmla="*/ 4940476 w 4992864"/>
              <a:gd name="connsiteY120" fmla="*/ 5915025 h 6858000"/>
              <a:gd name="connsiteX121" fmla="*/ 4956351 w 4992864"/>
              <a:gd name="connsiteY121" fmla="*/ 5956300 h 6858000"/>
              <a:gd name="connsiteX122" fmla="*/ 4970639 w 4992864"/>
              <a:gd name="connsiteY122" fmla="*/ 6003925 h 6858000"/>
              <a:gd name="connsiteX123" fmla="*/ 4981751 w 4992864"/>
              <a:gd name="connsiteY123" fmla="*/ 6056312 h 6858000"/>
              <a:gd name="connsiteX124" fmla="*/ 4989689 w 4992864"/>
              <a:gd name="connsiteY124" fmla="*/ 6113462 h 6858000"/>
              <a:gd name="connsiteX125" fmla="*/ 4992864 w 4992864"/>
              <a:gd name="connsiteY125" fmla="*/ 6183312 h 6858000"/>
              <a:gd name="connsiteX126" fmla="*/ 4989689 w 4992864"/>
              <a:gd name="connsiteY126" fmla="*/ 6251575 h 6858000"/>
              <a:gd name="connsiteX127" fmla="*/ 4981751 w 4992864"/>
              <a:gd name="connsiteY127" fmla="*/ 6311900 h 6858000"/>
              <a:gd name="connsiteX128" fmla="*/ 4970639 w 4992864"/>
              <a:gd name="connsiteY128" fmla="*/ 6361112 h 6858000"/>
              <a:gd name="connsiteX129" fmla="*/ 4956351 w 4992864"/>
              <a:gd name="connsiteY129" fmla="*/ 6407150 h 6858000"/>
              <a:gd name="connsiteX130" fmla="*/ 4940476 w 4992864"/>
              <a:gd name="connsiteY130" fmla="*/ 6448425 h 6858000"/>
              <a:gd name="connsiteX131" fmla="*/ 4923014 w 4992864"/>
              <a:gd name="connsiteY131" fmla="*/ 6488112 h 6858000"/>
              <a:gd name="connsiteX132" fmla="*/ 4905551 w 4992864"/>
              <a:gd name="connsiteY132" fmla="*/ 6523037 h 6858000"/>
              <a:gd name="connsiteX133" fmla="*/ 4886501 w 4992864"/>
              <a:gd name="connsiteY133" fmla="*/ 6561137 h 6858000"/>
              <a:gd name="connsiteX134" fmla="*/ 4867451 w 4992864"/>
              <a:gd name="connsiteY134" fmla="*/ 6597650 h 6858000"/>
              <a:gd name="connsiteX135" fmla="*/ 4851576 w 4992864"/>
              <a:gd name="connsiteY135" fmla="*/ 6640512 h 6858000"/>
              <a:gd name="connsiteX136" fmla="*/ 4835701 w 4992864"/>
              <a:gd name="connsiteY136" fmla="*/ 6683375 h 6858000"/>
              <a:gd name="connsiteX137" fmla="*/ 4826176 w 4992864"/>
              <a:gd name="connsiteY137" fmla="*/ 6735762 h 6858000"/>
              <a:gd name="connsiteX138" fmla="*/ 4818239 w 4992864"/>
              <a:gd name="connsiteY138" fmla="*/ 6791325 h 6858000"/>
              <a:gd name="connsiteX139" fmla="*/ 4813476 w 4992864"/>
              <a:gd name="connsiteY139" fmla="*/ 6858000 h 6858000"/>
              <a:gd name="connsiteX140" fmla="*/ 0 w 499286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992864" h="6858000">
                <a:moveTo>
                  <a:pt x="0" y="0"/>
                </a:moveTo>
                <a:lnTo>
                  <a:pt x="4813476" y="0"/>
                </a:lnTo>
                <a:lnTo>
                  <a:pt x="4818239" y="66675"/>
                </a:lnTo>
                <a:lnTo>
                  <a:pt x="4826176" y="122237"/>
                </a:lnTo>
                <a:lnTo>
                  <a:pt x="4835701" y="174625"/>
                </a:lnTo>
                <a:lnTo>
                  <a:pt x="4851576" y="217487"/>
                </a:lnTo>
                <a:lnTo>
                  <a:pt x="4867451" y="260350"/>
                </a:lnTo>
                <a:lnTo>
                  <a:pt x="4886501" y="296862"/>
                </a:lnTo>
                <a:lnTo>
                  <a:pt x="4905551" y="334962"/>
                </a:lnTo>
                <a:lnTo>
                  <a:pt x="4923014" y="369887"/>
                </a:lnTo>
                <a:lnTo>
                  <a:pt x="4940476" y="409575"/>
                </a:lnTo>
                <a:lnTo>
                  <a:pt x="4956351" y="450850"/>
                </a:lnTo>
                <a:lnTo>
                  <a:pt x="4970639" y="496887"/>
                </a:lnTo>
                <a:lnTo>
                  <a:pt x="4981751" y="546100"/>
                </a:lnTo>
                <a:lnTo>
                  <a:pt x="4989689" y="606425"/>
                </a:lnTo>
                <a:lnTo>
                  <a:pt x="4992864" y="673100"/>
                </a:lnTo>
                <a:lnTo>
                  <a:pt x="4989689" y="744537"/>
                </a:lnTo>
                <a:lnTo>
                  <a:pt x="4981751" y="801687"/>
                </a:lnTo>
                <a:lnTo>
                  <a:pt x="4970639" y="854075"/>
                </a:lnTo>
                <a:lnTo>
                  <a:pt x="4956351" y="901700"/>
                </a:lnTo>
                <a:lnTo>
                  <a:pt x="4940476" y="942975"/>
                </a:lnTo>
                <a:lnTo>
                  <a:pt x="4921426" y="981075"/>
                </a:lnTo>
                <a:lnTo>
                  <a:pt x="4902376" y="1017587"/>
                </a:lnTo>
                <a:lnTo>
                  <a:pt x="4883326" y="1055687"/>
                </a:lnTo>
                <a:lnTo>
                  <a:pt x="4865864" y="1095375"/>
                </a:lnTo>
                <a:lnTo>
                  <a:pt x="4848401" y="1136650"/>
                </a:lnTo>
                <a:lnTo>
                  <a:pt x="4834114" y="1182687"/>
                </a:lnTo>
                <a:lnTo>
                  <a:pt x="4824589" y="1235075"/>
                </a:lnTo>
                <a:lnTo>
                  <a:pt x="4815064" y="1295400"/>
                </a:lnTo>
                <a:lnTo>
                  <a:pt x="4813476" y="1363662"/>
                </a:lnTo>
                <a:lnTo>
                  <a:pt x="4815064" y="1431925"/>
                </a:lnTo>
                <a:lnTo>
                  <a:pt x="4824589" y="1492250"/>
                </a:lnTo>
                <a:lnTo>
                  <a:pt x="4834114" y="1544637"/>
                </a:lnTo>
                <a:lnTo>
                  <a:pt x="4848401" y="1589087"/>
                </a:lnTo>
                <a:lnTo>
                  <a:pt x="4865864" y="1631950"/>
                </a:lnTo>
                <a:lnTo>
                  <a:pt x="4883326" y="1671637"/>
                </a:lnTo>
                <a:lnTo>
                  <a:pt x="4902376" y="1708150"/>
                </a:lnTo>
                <a:lnTo>
                  <a:pt x="4921426" y="1743075"/>
                </a:lnTo>
                <a:lnTo>
                  <a:pt x="4940476" y="1782762"/>
                </a:lnTo>
                <a:lnTo>
                  <a:pt x="4956351" y="1824037"/>
                </a:lnTo>
                <a:lnTo>
                  <a:pt x="4970639" y="1870075"/>
                </a:lnTo>
                <a:lnTo>
                  <a:pt x="4981751" y="1922462"/>
                </a:lnTo>
                <a:lnTo>
                  <a:pt x="4989689" y="1982787"/>
                </a:lnTo>
                <a:lnTo>
                  <a:pt x="4992864" y="2051050"/>
                </a:lnTo>
                <a:lnTo>
                  <a:pt x="4989689" y="2119312"/>
                </a:lnTo>
                <a:lnTo>
                  <a:pt x="4981751" y="2179637"/>
                </a:lnTo>
                <a:lnTo>
                  <a:pt x="4970639" y="2232025"/>
                </a:lnTo>
                <a:lnTo>
                  <a:pt x="4956351" y="2278062"/>
                </a:lnTo>
                <a:lnTo>
                  <a:pt x="4940476" y="2319337"/>
                </a:lnTo>
                <a:lnTo>
                  <a:pt x="4921426" y="2359025"/>
                </a:lnTo>
                <a:lnTo>
                  <a:pt x="4902376" y="2395537"/>
                </a:lnTo>
                <a:lnTo>
                  <a:pt x="4883326" y="2433637"/>
                </a:lnTo>
                <a:lnTo>
                  <a:pt x="4865864" y="2471737"/>
                </a:lnTo>
                <a:lnTo>
                  <a:pt x="4848401" y="2513012"/>
                </a:lnTo>
                <a:lnTo>
                  <a:pt x="4834114" y="2560637"/>
                </a:lnTo>
                <a:lnTo>
                  <a:pt x="4824589" y="2613025"/>
                </a:lnTo>
                <a:lnTo>
                  <a:pt x="4815064" y="2671762"/>
                </a:lnTo>
                <a:lnTo>
                  <a:pt x="4813476" y="2741612"/>
                </a:lnTo>
                <a:lnTo>
                  <a:pt x="4815064" y="2809875"/>
                </a:lnTo>
                <a:lnTo>
                  <a:pt x="4824589" y="2868612"/>
                </a:lnTo>
                <a:lnTo>
                  <a:pt x="4834114" y="2922587"/>
                </a:lnTo>
                <a:lnTo>
                  <a:pt x="4848401" y="2967037"/>
                </a:lnTo>
                <a:lnTo>
                  <a:pt x="4865864" y="3009900"/>
                </a:lnTo>
                <a:lnTo>
                  <a:pt x="4883326" y="3046412"/>
                </a:lnTo>
                <a:lnTo>
                  <a:pt x="4902376" y="3084512"/>
                </a:lnTo>
                <a:lnTo>
                  <a:pt x="4921426" y="3121025"/>
                </a:lnTo>
                <a:lnTo>
                  <a:pt x="4940476" y="3160712"/>
                </a:lnTo>
                <a:lnTo>
                  <a:pt x="4956351" y="3201987"/>
                </a:lnTo>
                <a:lnTo>
                  <a:pt x="4970639" y="3248025"/>
                </a:lnTo>
                <a:lnTo>
                  <a:pt x="4981751" y="3300412"/>
                </a:lnTo>
                <a:lnTo>
                  <a:pt x="4989689" y="3360737"/>
                </a:lnTo>
                <a:lnTo>
                  <a:pt x="4992864" y="3427412"/>
                </a:lnTo>
                <a:lnTo>
                  <a:pt x="4989689" y="3497262"/>
                </a:lnTo>
                <a:lnTo>
                  <a:pt x="4981751" y="3557587"/>
                </a:lnTo>
                <a:lnTo>
                  <a:pt x="4970639" y="3609975"/>
                </a:lnTo>
                <a:lnTo>
                  <a:pt x="4956351" y="3656012"/>
                </a:lnTo>
                <a:lnTo>
                  <a:pt x="4940476" y="3697287"/>
                </a:lnTo>
                <a:lnTo>
                  <a:pt x="4921426" y="3736975"/>
                </a:lnTo>
                <a:lnTo>
                  <a:pt x="4883326" y="3811587"/>
                </a:lnTo>
                <a:lnTo>
                  <a:pt x="4865864" y="3848100"/>
                </a:lnTo>
                <a:lnTo>
                  <a:pt x="4848401" y="3890962"/>
                </a:lnTo>
                <a:lnTo>
                  <a:pt x="4834114" y="3935412"/>
                </a:lnTo>
                <a:lnTo>
                  <a:pt x="4824589" y="3987800"/>
                </a:lnTo>
                <a:lnTo>
                  <a:pt x="4815064" y="4048125"/>
                </a:lnTo>
                <a:lnTo>
                  <a:pt x="4813476" y="4116387"/>
                </a:lnTo>
                <a:lnTo>
                  <a:pt x="4815064" y="4186237"/>
                </a:lnTo>
                <a:lnTo>
                  <a:pt x="4824589" y="4244975"/>
                </a:lnTo>
                <a:lnTo>
                  <a:pt x="4834114" y="4297362"/>
                </a:lnTo>
                <a:lnTo>
                  <a:pt x="4848401" y="4343400"/>
                </a:lnTo>
                <a:lnTo>
                  <a:pt x="4865864" y="4386262"/>
                </a:lnTo>
                <a:lnTo>
                  <a:pt x="4883326" y="4424362"/>
                </a:lnTo>
                <a:lnTo>
                  <a:pt x="4921426" y="4498975"/>
                </a:lnTo>
                <a:lnTo>
                  <a:pt x="4940476" y="4537075"/>
                </a:lnTo>
                <a:lnTo>
                  <a:pt x="4956351" y="4579937"/>
                </a:lnTo>
                <a:lnTo>
                  <a:pt x="4970639" y="4625975"/>
                </a:lnTo>
                <a:lnTo>
                  <a:pt x="4981751" y="4678362"/>
                </a:lnTo>
                <a:lnTo>
                  <a:pt x="4989689" y="4738687"/>
                </a:lnTo>
                <a:lnTo>
                  <a:pt x="4992864" y="4806950"/>
                </a:lnTo>
                <a:lnTo>
                  <a:pt x="4989689" y="4875212"/>
                </a:lnTo>
                <a:lnTo>
                  <a:pt x="4981751" y="4935537"/>
                </a:lnTo>
                <a:lnTo>
                  <a:pt x="4970639" y="4987925"/>
                </a:lnTo>
                <a:lnTo>
                  <a:pt x="4956351" y="5033962"/>
                </a:lnTo>
                <a:lnTo>
                  <a:pt x="4940476" y="5075237"/>
                </a:lnTo>
                <a:lnTo>
                  <a:pt x="4921426" y="5114925"/>
                </a:lnTo>
                <a:lnTo>
                  <a:pt x="4902376" y="5149850"/>
                </a:lnTo>
                <a:lnTo>
                  <a:pt x="4883326" y="5186362"/>
                </a:lnTo>
                <a:lnTo>
                  <a:pt x="4865864" y="5226050"/>
                </a:lnTo>
                <a:lnTo>
                  <a:pt x="4848401" y="5268912"/>
                </a:lnTo>
                <a:lnTo>
                  <a:pt x="4834114" y="5313362"/>
                </a:lnTo>
                <a:lnTo>
                  <a:pt x="4824589" y="5365750"/>
                </a:lnTo>
                <a:lnTo>
                  <a:pt x="4815064" y="5426075"/>
                </a:lnTo>
                <a:lnTo>
                  <a:pt x="4813476" y="5494337"/>
                </a:lnTo>
                <a:lnTo>
                  <a:pt x="4815064" y="5562600"/>
                </a:lnTo>
                <a:lnTo>
                  <a:pt x="4824589" y="5622925"/>
                </a:lnTo>
                <a:lnTo>
                  <a:pt x="4834114" y="5675312"/>
                </a:lnTo>
                <a:lnTo>
                  <a:pt x="4848401" y="5721350"/>
                </a:lnTo>
                <a:lnTo>
                  <a:pt x="4865864" y="5762625"/>
                </a:lnTo>
                <a:lnTo>
                  <a:pt x="4883326" y="5802312"/>
                </a:lnTo>
                <a:lnTo>
                  <a:pt x="4902376" y="5840412"/>
                </a:lnTo>
                <a:lnTo>
                  <a:pt x="4921426" y="5876925"/>
                </a:lnTo>
                <a:lnTo>
                  <a:pt x="4940476" y="5915025"/>
                </a:lnTo>
                <a:lnTo>
                  <a:pt x="4956351" y="5956300"/>
                </a:lnTo>
                <a:lnTo>
                  <a:pt x="4970639" y="6003925"/>
                </a:lnTo>
                <a:lnTo>
                  <a:pt x="4981751" y="6056312"/>
                </a:lnTo>
                <a:lnTo>
                  <a:pt x="4989689" y="6113462"/>
                </a:lnTo>
                <a:lnTo>
                  <a:pt x="4992864" y="6183312"/>
                </a:lnTo>
                <a:lnTo>
                  <a:pt x="4989689" y="6251575"/>
                </a:lnTo>
                <a:lnTo>
                  <a:pt x="4981751" y="6311900"/>
                </a:lnTo>
                <a:lnTo>
                  <a:pt x="4970639" y="6361112"/>
                </a:lnTo>
                <a:lnTo>
                  <a:pt x="4956351" y="6407150"/>
                </a:lnTo>
                <a:lnTo>
                  <a:pt x="4940476" y="6448425"/>
                </a:lnTo>
                <a:lnTo>
                  <a:pt x="4923014" y="6488112"/>
                </a:lnTo>
                <a:lnTo>
                  <a:pt x="4905551" y="6523037"/>
                </a:lnTo>
                <a:lnTo>
                  <a:pt x="4886501" y="6561137"/>
                </a:lnTo>
                <a:lnTo>
                  <a:pt x="4867451" y="6597650"/>
                </a:lnTo>
                <a:lnTo>
                  <a:pt x="4851576" y="6640512"/>
                </a:lnTo>
                <a:lnTo>
                  <a:pt x="4835701" y="6683375"/>
                </a:lnTo>
                <a:lnTo>
                  <a:pt x="4826176" y="6735762"/>
                </a:lnTo>
                <a:lnTo>
                  <a:pt x="4818239" y="6791325"/>
                </a:lnTo>
                <a:lnTo>
                  <a:pt x="4813476" y="6858000"/>
                </a:lnTo>
                <a:lnTo>
                  <a:pt x="0" y="6858000"/>
                </a:lnTo>
                <a:close/>
              </a:path>
            </a:pathLst>
          </a:custGeom>
          <a:solidFill>
            <a:schemeClr val="bg1"/>
          </a:solidFill>
          <a:ln w="0">
            <a:noFill/>
            <a:prstDash val="solid"/>
            <a:round/>
            <a:headEnd/>
            <a:tailEnd/>
          </a:ln>
        </p:spPr>
      </p:sp>
      <p:pic>
        <p:nvPicPr>
          <p:cNvPr id="6" name="Picture 5" descr="A close up of a logo&#10;&#10;Description automatically generated">
            <a:extLst>
              <a:ext uri="{FF2B5EF4-FFF2-40B4-BE49-F238E27FC236}">
                <a16:creationId xmlns:a16="http://schemas.microsoft.com/office/drawing/2014/main" id="{56255979-87A2-44CD-9EF7-9FC100C0333C}"/>
              </a:ext>
            </a:extLst>
          </p:cNvPr>
          <p:cNvPicPr>
            <a:picLocks noChangeAspect="1"/>
          </p:cNvPicPr>
          <p:nvPr/>
        </p:nvPicPr>
        <p:blipFill rotWithShape="1">
          <a:blip r:embed="rId2"/>
          <a:srcRect t="2795" b="4659"/>
          <a:stretch/>
        </p:blipFill>
        <p:spPr>
          <a:xfrm>
            <a:off x="135222" y="819443"/>
            <a:ext cx="4892290" cy="5219115"/>
          </a:xfrm>
          <a:prstGeom prst="rect">
            <a:avLst/>
          </a:prstGeom>
        </p:spPr>
      </p:pic>
    </p:spTree>
    <p:extLst>
      <p:ext uri="{BB962C8B-B14F-4D97-AF65-F5344CB8AC3E}">
        <p14:creationId xmlns:p14="http://schemas.microsoft.com/office/powerpoint/2010/main" val="36758860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37607-0552-49A1-9194-9EDCE41D910A}"/>
              </a:ext>
            </a:extLst>
          </p:cNvPr>
          <p:cNvSpPr>
            <a:spLocks noGrp="1"/>
          </p:cNvSpPr>
          <p:nvPr>
            <p:ph type="title"/>
          </p:nvPr>
        </p:nvSpPr>
        <p:spPr>
          <a:xfrm>
            <a:off x="2530764" y="277091"/>
            <a:ext cx="8899237" cy="655781"/>
          </a:xfrm>
        </p:spPr>
        <p:txBody>
          <a:bodyPr>
            <a:normAutofit/>
          </a:bodyPr>
          <a:lstStyle/>
          <a:p>
            <a:r>
              <a:rPr lang="en-US" sz="1600" dirty="0"/>
              <a:t>Paths Follows the district’s code of conduct</a:t>
            </a:r>
          </a:p>
        </p:txBody>
      </p:sp>
      <p:sp>
        <p:nvSpPr>
          <p:cNvPr id="3" name="Text Placeholder 2">
            <a:extLst>
              <a:ext uri="{FF2B5EF4-FFF2-40B4-BE49-F238E27FC236}">
                <a16:creationId xmlns:a16="http://schemas.microsoft.com/office/drawing/2014/main" id="{D1091700-EFEB-4960-B62B-C7BDCD7B33EA}"/>
              </a:ext>
            </a:extLst>
          </p:cNvPr>
          <p:cNvSpPr>
            <a:spLocks noGrp="1"/>
          </p:cNvSpPr>
          <p:nvPr>
            <p:ph type="body" idx="1"/>
          </p:nvPr>
        </p:nvSpPr>
        <p:spPr>
          <a:xfrm>
            <a:off x="1874982" y="5320145"/>
            <a:ext cx="8385437" cy="1191490"/>
          </a:xfrm>
        </p:spPr>
        <p:txBody>
          <a:bodyPr>
            <a:noAutofit/>
          </a:bodyPr>
          <a:lstStyle/>
          <a:p>
            <a:pPr algn="ctr"/>
            <a:r>
              <a:rPr lang="en-US" sz="3600" dirty="0"/>
              <a:t>WHAT HAPPENS IF I AM TARDY?</a:t>
            </a:r>
          </a:p>
        </p:txBody>
      </p:sp>
      <p:pic>
        <p:nvPicPr>
          <p:cNvPr id="5" name="Picture 4" descr="Businesswoman thumbs down">
            <a:extLst>
              <a:ext uri="{FF2B5EF4-FFF2-40B4-BE49-F238E27FC236}">
                <a16:creationId xmlns:a16="http://schemas.microsoft.com/office/drawing/2014/main" id="{9013FF1A-CF91-4636-A156-3DF65C3EE397}"/>
              </a:ext>
            </a:extLst>
          </p:cNvPr>
          <p:cNvPicPr>
            <a:picLocks noChangeAspect="1"/>
          </p:cNvPicPr>
          <p:nvPr/>
        </p:nvPicPr>
        <p:blipFill>
          <a:blip r:embed="rId2"/>
          <a:stretch>
            <a:fillRect/>
          </a:stretch>
        </p:blipFill>
        <p:spPr>
          <a:xfrm>
            <a:off x="0" y="92364"/>
            <a:ext cx="2694469" cy="6640945"/>
          </a:xfrm>
          <a:prstGeom prst="rect">
            <a:avLst/>
          </a:prstGeom>
        </p:spPr>
      </p:pic>
      <p:sp>
        <p:nvSpPr>
          <p:cNvPr id="6" name="TextBox 5">
            <a:extLst>
              <a:ext uri="{FF2B5EF4-FFF2-40B4-BE49-F238E27FC236}">
                <a16:creationId xmlns:a16="http://schemas.microsoft.com/office/drawing/2014/main" id="{20B51EC8-55D7-4956-86D4-6AD0ADE8DD19}"/>
              </a:ext>
            </a:extLst>
          </p:cNvPr>
          <p:cNvSpPr txBox="1"/>
          <p:nvPr/>
        </p:nvSpPr>
        <p:spPr>
          <a:xfrm>
            <a:off x="3505200" y="932872"/>
            <a:ext cx="4696691" cy="4801314"/>
          </a:xfrm>
          <a:prstGeom prst="rect">
            <a:avLst/>
          </a:prstGeom>
          <a:noFill/>
        </p:spPr>
        <p:txBody>
          <a:bodyPr wrap="square" rtlCol="0">
            <a:spAutoFit/>
          </a:bodyPr>
          <a:lstStyle/>
          <a:p>
            <a:pPr marL="285750" indent="-285750">
              <a:buFont typeface="Wingdings" panose="05000000000000000000" pitchFamily="2" charset="2"/>
              <a:buChar char="q"/>
            </a:pPr>
            <a:r>
              <a:rPr lang="en-US" dirty="0"/>
              <a:t>Emergencies happen…….. Students receive 3 free </a:t>
            </a:r>
            <a:r>
              <a:rPr lang="en-US" dirty="0" err="1"/>
              <a:t>tardies</a:t>
            </a:r>
            <a:r>
              <a:rPr lang="en-US" dirty="0"/>
              <a:t> to school each semester</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On the 4</a:t>
            </a:r>
            <a:r>
              <a:rPr lang="en-US" baseline="30000" dirty="0"/>
              <a:t>th</a:t>
            </a:r>
            <a:r>
              <a:rPr lang="en-US" dirty="0"/>
              <a:t> tardy to school and 3</a:t>
            </a:r>
            <a:r>
              <a:rPr lang="en-US" baseline="30000" dirty="0"/>
              <a:t>rd</a:t>
            </a:r>
            <a:r>
              <a:rPr lang="en-US" dirty="0"/>
              <a:t> tardy to class,  parents are notified and lunch detention begins; it can range from 30 min to an hour, from one day to several days depending on tardy #</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Still can’t get to school on time? Two hour after school character education detention is served</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Finally, ISS is a last resort and bus transportation becomes the answer</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endParaRPr lang="en-US" dirty="0"/>
          </a:p>
        </p:txBody>
      </p:sp>
      <p:pic>
        <p:nvPicPr>
          <p:cNvPr id="8" name="Picture 7" descr="Cars in a traffic jam">
            <a:extLst>
              <a:ext uri="{FF2B5EF4-FFF2-40B4-BE49-F238E27FC236}">
                <a16:creationId xmlns:a16="http://schemas.microsoft.com/office/drawing/2014/main" id="{D4C44113-3F07-4EB9-838D-1FB625D862C3}"/>
              </a:ext>
            </a:extLst>
          </p:cNvPr>
          <p:cNvPicPr>
            <a:picLocks noChangeAspect="1"/>
          </p:cNvPicPr>
          <p:nvPr/>
        </p:nvPicPr>
        <p:blipFill>
          <a:blip r:embed="rId3"/>
          <a:stretch>
            <a:fillRect/>
          </a:stretch>
        </p:blipFill>
        <p:spPr>
          <a:xfrm>
            <a:off x="8686801" y="1283855"/>
            <a:ext cx="2920298" cy="2613889"/>
          </a:xfrm>
          <a:prstGeom prst="rect">
            <a:avLst/>
          </a:prstGeom>
        </p:spPr>
      </p:pic>
    </p:spTree>
    <p:extLst>
      <p:ext uri="{BB962C8B-B14F-4D97-AF65-F5344CB8AC3E}">
        <p14:creationId xmlns:p14="http://schemas.microsoft.com/office/powerpoint/2010/main" val="12068179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F3FAE-0EA1-4A95-98BE-2EB047B06C2B}"/>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58190ED4-0587-4F56-9019-21731FB70407}"/>
              </a:ext>
            </a:extLst>
          </p:cNvPr>
          <p:cNvSpPr>
            <a:spLocks noGrp="1"/>
          </p:cNvSpPr>
          <p:nvPr>
            <p:ph idx="1"/>
          </p:nvPr>
        </p:nvSpPr>
        <p:spPr>
          <a:xfrm>
            <a:off x="566336" y="1311565"/>
            <a:ext cx="5714392" cy="5535066"/>
          </a:xfrm>
        </p:spPr>
        <p:txBody>
          <a:bodyPr>
            <a:noAutofit/>
          </a:bodyPr>
          <a:lstStyle/>
          <a:p>
            <a:r>
              <a:rPr lang="en-US" sz="2000" b="1" dirty="0">
                <a:solidFill>
                  <a:srgbClr val="00B050"/>
                </a:solidFill>
              </a:rPr>
              <a:t>Dress Code Violations </a:t>
            </a:r>
            <a:r>
              <a:rPr lang="en-US" sz="2000" b="1" dirty="0">
                <a:solidFill>
                  <a:schemeClr val="tx1"/>
                </a:solidFill>
              </a:rPr>
              <a:t>will follow same matrix of lunch detentions, Wed. after school detention, and ISS but there is not warning/freebie</a:t>
            </a:r>
          </a:p>
          <a:p>
            <a:r>
              <a:rPr lang="en-US" sz="2000" b="1" dirty="0">
                <a:solidFill>
                  <a:srgbClr val="00B050"/>
                </a:solidFill>
              </a:rPr>
              <a:t>Cell phones </a:t>
            </a:r>
            <a:r>
              <a:rPr lang="en-US" sz="2000" b="1" dirty="0">
                <a:solidFill>
                  <a:schemeClr val="tx1"/>
                </a:solidFill>
              </a:rPr>
              <a:t>are not allowed out during class time. You may pick up your one to one device at Open House and this is the only device you will have out during class time. Consequences will follow the same matrix but can also include confiscation by the dean (phone locked safely away) until the end of the day. Phone use at lunch and during transitions is permissible.</a:t>
            </a:r>
          </a:p>
          <a:p>
            <a:r>
              <a:rPr lang="en-US" sz="2000" b="1" dirty="0">
                <a:solidFill>
                  <a:srgbClr val="00B050"/>
                </a:solidFill>
              </a:rPr>
              <a:t>Out of Area </a:t>
            </a:r>
            <a:r>
              <a:rPr lang="en-US" sz="2000" b="1" dirty="0">
                <a:solidFill>
                  <a:schemeClr val="tx1"/>
                </a:solidFill>
              </a:rPr>
              <a:t>violations are serious and will result in consequences according to code</a:t>
            </a:r>
            <a:r>
              <a:rPr lang="en-US" sz="2000" b="1" dirty="0">
                <a:solidFill>
                  <a:schemeClr val="bg2">
                    <a:lumMod val="50000"/>
                  </a:schemeClr>
                </a:solidFill>
              </a:rPr>
              <a:t> </a:t>
            </a:r>
            <a:r>
              <a:rPr lang="en-US" sz="2000" b="1" dirty="0">
                <a:solidFill>
                  <a:schemeClr val="tx1"/>
                </a:solidFill>
              </a:rPr>
              <a:t>of</a:t>
            </a:r>
            <a:r>
              <a:rPr lang="en-US" sz="2000" dirty="0">
                <a:solidFill>
                  <a:schemeClr val="tx1"/>
                </a:solidFill>
              </a:rPr>
              <a:t> </a:t>
            </a:r>
            <a:r>
              <a:rPr lang="en-US" sz="2000" b="1" dirty="0">
                <a:solidFill>
                  <a:schemeClr val="tx1"/>
                </a:solidFill>
              </a:rPr>
              <a:t>conduct</a:t>
            </a:r>
          </a:p>
          <a:p>
            <a:endParaRPr lang="en-US" sz="2300" dirty="0"/>
          </a:p>
        </p:txBody>
      </p:sp>
      <p:sp>
        <p:nvSpPr>
          <p:cNvPr id="4" name="Text Placeholder 3">
            <a:extLst>
              <a:ext uri="{FF2B5EF4-FFF2-40B4-BE49-F238E27FC236}">
                <a16:creationId xmlns:a16="http://schemas.microsoft.com/office/drawing/2014/main" id="{0CD5969C-8E65-4E0B-B1AD-91845B9BAFF0}"/>
              </a:ext>
            </a:extLst>
          </p:cNvPr>
          <p:cNvSpPr>
            <a:spLocks noGrp="1"/>
          </p:cNvSpPr>
          <p:nvPr>
            <p:ph type="body" sz="half" idx="2"/>
          </p:nvPr>
        </p:nvSpPr>
        <p:spPr/>
        <p:txBody>
          <a:bodyPr/>
          <a:lstStyle/>
          <a:p>
            <a:endParaRPr lang="en-US"/>
          </a:p>
        </p:txBody>
      </p:sp>
      <p:pic>
        <p:nvPicPr>
          <p:cNvPr id="6" name="Picture 5" descr="A picture containing text, sign&#10;&#10;Description automatically generated">
            <a:extLst>
              <a:ext uri="{FF2B5EF4-FFF2-40B4-BE49-F238E27FC236}">
                <a16:creationId xmlns:a16="http://schemas.microsoft.com/office/drawing/2014/main" id="{D83F4943-A53F-4A52-B093-102320062D55}"/>
              </a:ext>
            </a:extLst>
          </p:cNvPr>
          <p:cNvPicPr>
            <a:picLocks noChangeAspect="1"/>
          </p:cNvPicPr>
          <p:nvPr/>
        </p:nvPicPr>
        <p:blipFill>
          <a:blip r:embed="rId3"/>
          <a:stretch>
            <a:fillRect/>
          </a:stretch>
        </p:blipFill>
        <p:spPr>
          <a:xfrm>
            <a:off x="7333489" y="1"/>
            <a:ext cx="5068824" cy="6892736"/>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8" name="Picture 7">
            <a:extLst>
              <a:ext uri="{FF2B5EF4-FFF2-40B4-BE49-F238E27FC236}">
                <a16:creationId xmlns:a16="http://schemas.microsoft.com/office/drawing/2014/main" id="{377D8CDF-77A4-4103-87EC-8288C6B1B6D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325880" y="11369"/>
            <a:ext cx="4297680" cy="1161649"/>
          </a:xfrm>
          <a:prstGeom prst="rect">
            <a:avLst/>
          </a:prstGeom>
        </p:spPr>
      </p:pic>
    </p:spTree>
    <p:extLst>
      <p:ext uri="{BB962C8B-B14F-4D97-AF65-F5344CB8AC3E}">
        <p14:creationId xmlns:p14="http://schemas.microsoft.com/office/powerpoint/2010/main" val="16748908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8AD91-4CFA-23E4-AC9E-286D429CFE5F}"/>
              </a:ext>
            </a:extLst>
          </p:cNvPr>
          <p:cNvSpPr>
            <a:spLocks noGrp="1"/>
          </p:cNvSpPr>
          <p:nvPr>
            <p:ph type="ctrTitle"/>
          </p:nvPr>
        </p:nvSpPr>
        <p:spPr/>
        <p:txBody>
          <a:bodyPr/>
          <a:lstStyle/>
          <a:p>
            <a:r>
              <a:rPr lang="en-US" dirty="0"/>
              <a:t>College &amp; Career Exploration</a:t>
            </a:r>
          </a:p>
        </p:txBody>
      </p:sp>
      <p:sp>
        <p:nvSpPr>
          <p:cNvPr id="3" name="Subtitle 2">
            <a:extLst>
              <a:ext uri="{FF2B5EF4-FFF2-40B4-BE49-F238E27FC236}">
                <a16:creationId xmlns:a16="http://schemas.microsoft.com/office/drawing/2014/main" id="{806C1564-CAFE-9918-9B68-D1A814608696}"/>
              </a:ext>
            </a:extLst>
          </p:cNvPr>
          <p:cNvSpPr>
            <a:spLocks noGrp="1"/>
          </p:cNvSpPr>
          <p:nvPr>
            <p:ph type="subTitle" idx="1"/>
          </p:nvPr>
        </p:nvSpPr>
        <p:spPr/>
        <p:txBody>
          <a:bodyPr>
            <a:normAutofit lnSpcReduction="10000"/>
          </a:bodyPr>
          <a:lstStyle/>
          <a:p>
            <a:r>
              <a:rPr lang="en-US" dirty="0"/>
              <a:t>PATHS</a:t>
            </a:r>
          </a:p>
          <a:p>
            <a:r>
              <a:rPr lang="en-US" dirty="0"/>
              <a:t>Molly Crotty</a:t>
            </a:r>
          </a:p>
        </p:txBody>
      </p:sp>
      <p:pic>
        <p:nvPicPr>
          <p:cNvPr id="5" name="Picture 4" descr="A cartoon of a person&#10;&#10;Description automatically generated with low confidence">
            <a:extLst>
              <a:ext uri="{FF2B5EF4-FFF2-40B4-BE49-F238E27FC236}">
                <a16:creationId xmlns:a16="http://schemas.microsoft.com/office/drawing/2014/main" id="{1B3CF0D0-00CC-4D4B-A559-2F715B1AFF45}"/>
              </a:ext>
            </a:extLst>
          </p:cNvPr>
          <p:cNvPicPr>
            <a:picLocks noChangeAspect="1"/>
          </p:cNvPicPr>
          <p:nvPr/>
        </p:nvPicPr>
        <p:blipFill>
          <a:blip r:embed="rId2"/>
          <a:stretch>
            <a:fillRect/>
          </a:stretch>
        </p:blipFill>
        <p:spPr>
          <a:xfrm>
            <a:off x="9009722" y="3936664"/>
            <a:ext cx="2921336" cy="2921336"/>
          </a:xfrm>
          <a:prstGeom prst="rect">
            <a:avLst/>
          </a:prstGeom>
        </p:spPr>
      </p:pic>
    </p:spTree>
    <p:extLst>
      <p:ext uri="{BB962C8B-B14F-4D97-AF65-F5344CB8AC3E}">
        <p14:creationId xmlns:p14="http://schemas.microsoft.com/office/powerpoint/2010/main" val="14434667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Calendar&#10;&#10;Description automatically generated">
            <a:extLst>
              <a:ext uri="{FF2B5EF4-FFF2-40B4-BE49-F238E27FC236}">
                <a16:creationId xmlns:a16="http://schemas.microsoft.com/office/drawing/2014/main" id="{CD5D1418-A20C-40B4-857F-F74461D90686}"/>
              </a:ext>
            </a:extLst>
          </p:cNvPr>
          <p:cNvPicPr>
            <a:picLocks noGrp="1" noChangeAspect="1"/>
          </p:cNvPicPr>
          <p:nvPr>
            <p:ph sz="half" idx="1"/>
          </p:nvPr>
        </p:nvPicPr>
        <p:blipFill>
          <a:blip r:embed="rId2"/>
          <a:stretch>
            <a:fillRect/>
          </a:stretch>
        </p:blipFill>
        <p:spPr>
          <a:xfrm rot="5400000">
            <a:off x="6880610" y="890483"/>
            <a:ext cx="3619500" cy="2714625"/>
          </a:xfrm>
        </p:spPr>
      </p:pic>
      <p:pic>
        <p:nvPicPr>
          <p:cNvPr id="16" name="Content Placeholder 15" descr="A picture containing text, indoor, person, table&#10;&#10;Description automatically generated">
            <a:extLst>
              <a:ext uri="{FF2B5EF4-FFF2-40B4-BE49-F238E27FC236}">
                <a16:creationId xmlns:a16="http://schemas.microsoft.com/office/drawing/2014/main" id="{42F1B965-3BAB-43DD-A8FB-E472A6B13EEB}"/>
              </a:ext>
            </a:extLst>
          </p:cNvPr>
          <p:cNvPicPr>
            <a:picLocks noGrp="1" noChangeAspect="1"/>
          </p:cNvPicPr>
          <p:nvPr>
            <p:ph sz="half" idx="2"/>
          </p:nvPr>
        </p:nvPicPr>
        <p:blipFill>
          <a:blip r:embed="rId3"/>
          <a:stretch>
            <a:fillRect/>
          </a:stretch>
        </p:blipFill>
        <p:spPr>
          <a:xfrm>
            <a:off x="8040118" y="3840140"/>
            <a:ext cx="3727431" cy="2795573"/>
          </a:xfrm>
        </p:spPr>
      </p:pic>
      <p:graphicFrame>
        <p:nvGraphicFramePr>
          <p:cNvPr id="19" name="Content Placeholder 2">
            <a:extLst>
              <a:ext uri="{FF2B5EF4-FFF2-40B4-BE49-F238E27FC236}">
                <a16:creationId xmlns:a16="http://schemas.microsoft.com/office/drawing/2014/main" id="{9E938265-860B-50EC-3BC1-BB092679EFFB}"/>
              </a:ext>
            </a:extLst>
          </p:cNvPr>
          <p:cNvGraphicFramePr/>
          <p:nvPr>
            <p:extLst>
              <p:ext uri="{D42A27DB-BD31-4B8C-83A1-F6EECF244321}">
                <p14:modId xmlns:p14="http://schemas.microsoft.com/office/powerpoint/2010/main" val="608853858"/>
              </p:ext>
            </p:extLst>
          </p:nvPr>
        </p:nvGraphicFramePr>
        <p:xfrm>
          <a:off x="1534702" y="1106612"/>
          <a:ext cx="4800601" cy="51298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33117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7" name="Freeform 6">
            <a:extLst>
              <a:ext uri="{FF2B5EF4-FFF2-40B4-BE49-F238E27FC236}">
                <a16:creationId xmlns:a16="http://schemas.microsoft.com/office/drawing/2014/main" id="{631BCE32-4D6D-4DCA-8230-A81AB7A0C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39" name="Rectangle 29">
            <a:extLst>
              <a:ext uri="{FF2B5EF4-FFF2-40B4-BE49-F238E27FC236}">
                <a16:creationId xmlns:a16="http://schemas.microsoft.com/office/drawing/2014/main" id="{8DB008ED-4DC8-425B-B46B-24BEBA6DFB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5D157DE-53A0-8EBA-A54D-B43A2B8DFD8E}"/>
              </a:ext>
            </a:extLst>
          </p:cNvPr>
          <p:cNvSpPr>
            <a:spLocks noGrp="1"/>
          </p:cNvSpPr>
          <p:nvPr>
            <p:ph type="title"/>
          </p:nvPr>
        </p:nvSpPr>
        <p:spPr>
          <a:xfrm>
            <a:off x="1251679" y="382385"/>
            <a:ext cx="6282978" cy="1492132"/>
          </a:xfrm>
        </p:spPr>
        <p:txBody>
          <a:bodyPr vert="horz" lIns="91440" tIns="45720" rIns="91440" bIns="45720" rtlCol="0" anchor="t">
            <a:normAutofit/>
          </a:bodyPr>
          <a:lstStyle/>
          <a:p>
            <a:pPr defTabSz="914400"/>
            <a:r>
              <a:rPr lang="en-US" sz="5100" spc="200"/>
              <a:t>Career exposure &amp; opportunities</a:t>
            </a:r>
            <a:endParaRPr lang="en-US" sz="5100" spc="200" dirty="0"/>
          </a:p>
        </p:txBody>
      </p:sp>
      <p:sp>
        <p:nvSpPr>
          <p:cNvPr id="41" name="Freeform 6">
            <a:extLst>
              <a:ext uri="{FF2B5EF4-FFF2-40B4-BE49-F238E27FC236}">
                <a16:creationId xmlns:a16="http://schemas.microsoft.com/office/drawing/2014/main" id="{41FD8A63-3109-4B9D-BE1D-547B2C55AE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4" name="Content Placeholder 3">
            <a:extLst>
              <a:ext uri="{FF2B5EF4-FFF2-40B4-BE49-F238E27FC236}">
                <a16:creationId xmlns:a16="http://schemas.microsoft.com/office/drawing/2014/main" id="{91F947EF-AE5D-6B80-D45C-AD4EEC6E1C48}"/>
              </a:ext>
            </a:extLst>
          </p:cNvPr>
          <p:cNvSpPr>
            <a:spLocks noGrp="1"/>
          </p:cNvSpPr>
          <p:nvPr>
            <p:ph sz="half" idx="2"/>
          </p:nvPr>
        </p:nvSpPr>
        <p:spPr>
          <a:xfrm>
            <a:off x="1251679" y="2286001"/>
            <a:ext cx="4495956" cy="3593591"/>
          </a:xfrm>
        </p:spPr>
        <p:txBody>
          <a:bodyPr vert="horz" lIns="91440" tIns="45720" rIns="91440" bIns="45720" rtlCol="0">
            <a:normAutofit/>
          </a:bodyPr>
          <a:lstStyle/>
          <a:p>
            <a:pPr indent="-228600" defTabSz="914400"/>
            <a:r>
              <a:rPr lang="en-US" dirty="0"/>
              <a:t>oTECH Placement Coordinator, Rachel Stewart</a:t>
            </a:r>
          </a:p>
          <a:p>
            <a:pPr indent="-228600" defTabSz="914400"/>
            <a:r>
              <a:rPr lang="en-US" dirty="0"/>
              <a:t>Internships, On-site interviews</a:t>
            </a:r>
          </a:p>
          <a:p>
            <a:pPr indent="-228600" defTabSz="914400"/>
            <a:r>
              <a:rPr lang="en-US" dirty="0"/>
              <a:t>OTECH Career Fair</a:t>
            </a:r>
          </a:p>
          <a:p>
            <a:pPr lvl="1" indent="-228600" defTabSz="914400"/>
            <a:r>
              <a:rPr lang="en-US" dirty="0"/>
              <a:t>Over 60 employers</a:t>
            </a:r>
          </a:p>
          <a:p>
            <a:pPr lvl="1" indent="-228600" defTabSz="914400"/>
            <a:r>
              <a:rPr lang="en-US" dirty="0"/>
              <a:t>Tech program related and others</a:t>
            </a:r>
          </a:p>
          <a:p>
            <a:pPr lvl="1" indent="-228600" defTabSz="914400"/>
            <a:endParaRPr lang="en-US" dirty="0"/>
          </a:p>
        </p:txBody>
      </p:sp>
      <p:sp>
        <p:nvSpPr>
          <p:cNvPr id="42" name="Freeform: Shape 33">
            <a:extLst>
              <a:ext uri="{FF2B5EF4-FFF2-40B4-BE49-F238E27FC236}">
                <a16:creationId xmlns:a16="http://schemas.microsoft.com/office/drawing/2014/main" id="{7E55F7E8-4E35-41F7-85E6-11F428C92A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0103" y="3643290"/>
            <a:ext cx="2659897" cy="2656669"/>
          </a:xfrm>
          <a:custGeom>
            <a:avLst/>
            <a:gdLst>
              <a:gd name="connsiteX0" fmla="*/ 1191120 w 2382239"/>
              <a:gd name="connsiteY0" fmla="*/ 0 h 2379348"/>
              <a:gd name="connsiteX1" fmla="*/ 1214234 w 2382239"/>
              <a:gd name="connsiteY1" fmla="*/ 2167 h 2379348"/>
              <a:gd name="connsiteX2" fmla="*/ 1236626 w 2382239"/>
              <a:gd name="connsiteY2" fmla="*/ 7945 h 2379348"/>
              <a:gd name="connsiteX3" fmla="*/ 1258295 w 2382239"/>
              <a:gd name="connsiteY3" fmla="*/ 16614 h 2379348"/>
              <a:gd name="connsiteX4" fmla="*/ 1280688 w 2382239"/>
              <a:gd name="connsiteY4" fmla="*/ 27448 h 2379348"/>
              <a:gd name="connsiteX5" fmla="*/ 1301636 w 2382239"/>
              <a:gd name="connsiteY5" fmla="*/ 39728 h 2379348"/>
              <a:gd name="connsiteX6" fmla="*/ 1323306 w 2382239"/>
              <a:gd name="connsiteY6" fmla="*/ 52730 h 2379348"/>
              <a:gd name="connsiteX7" fmla="*/ 1344976 w 2382239"/>
              <a:gd name="connsiteY7" fmla="*/ 64286 h 2379348"/>
              <a:gd name="connsiteX8" fmla="*/ 1366645 w 2382239"/>
              <a:gd name="connsiteY8" fmla="*/ 75843 h 2379348"/>
              <a:gd name="connsiteX9" fmla="*/ 1388314 w 2382239"/>
              <a:gd name="connsiteY9" fmla="*/ 84511 h 2379348"/>
              <a:gd name="connsiteX10" fmla="*/ 1410708 w 2382239"/>
              <a:gd name="connsiteY10" fmla="*/ 90291 h 2379348"/>
              <a:gd name="connsiteX11" fmla="*/ 1433100 w 2382239"/>
              <a:gd name="connsiteY11" fmla="*/ 93180 h 2379348"/>
              <a:gd name="connsiteX12" fmla="*/ 1456937 w 2382239"/>
              <a:gd name="connsiteY12" fmla="*/ 93180 h 2379348"/>
              <a:gd name="connsiteX13" fmla="*/ 1481496 w 2382239"/>
              <a:gd name="connsiteY13" fmla="*/ 91736 h 2379348"/>
              <a:gd name="connsiteX14" fmla="*/ 1506054 w 2382239"/>
              <a:gd name="connsiteY14" fmla="*/ 88846 h 2379348"/>
              <a:gd name="connsiteX15" fmla="*/ 1530613 w 2382239"/>
              <a:gd name="connsiteY15" fmla="*/ 85235 h 2379348"/>
              <a:gd name="connsiteX16" fmla="*/ 1555174 w 2382239"/>
              <a:gd name="connsiteY16" fmla="*/ 82345 h 2379348"/>
              <a:gd name="connsiteX17" fmla="*/ 1579732 w 2382239"/>
              <a:gd name="connsiteY17" fmla="*/ 80177 h 2379348"/>
              <a:gd name="connsiteX18" fmla="*/ 1602848 w 2382239"/>
              <a:gd name="connsiteY18" fmla="*/ 80900 h 2379348"/>
              <a:gd name="connsiteX19" fmla="*/ 1625240 w 2382239"/>
              <a:gd name="connsiteY19" fmla="*/ 83790 h 2379348"/>
              <a:gd name="connsiteX20" fmla="*/ 1646909 w 2382239"/>
              <a:gd name="connsiteY20" fmla="*/ 90291 h 2379348"/>
              <a:gd name="connsiteX21" fmla="*/ 1664967 w 2382239"/>
              <a:gd name="connsiteY21" fmla="*/ 99681 h 2379348"/>
              <a:gd name="connsiteX22" fmla="*/ 1682303 w 2382239"/>
              <a:gd name="connsiteY22" fmla="*/ 111961 h 2379348"/>
              <a:gd name="connsiteX23" fmla="*/ 1697472 w 2382239"/>
              <a:gd name="connsiteY23" fmla="*/ 126407 h 2379348"/>
              <a:gd name="connsiteX24" fmla="*/ 1712642 w 2382239"/>
              <a:gd name="connsiteY24" fmla="*/ 143020 h 2379348"/>
              <a:gd name="connsiteX25" fmla="*/ 1726365 w 2382239"/>
              <a:gd name="connsiteY25" fmla="*/ 160356 h 2379348"/>
              <a:gd name="connsiteX26" fmla="*/ 1740089 w 2382239"/>
              <a:gd name="connsiteY26" fmla="*/ 178415 h 2379348"/>
              <a:gd name="connsiteX27" fmla="*/ 1753813 w 2382239"/>
              <a:gd name="connsiteY27" fmla="*/ 196473 h 2379348"/>
              <a:gd name="connsiteX28" fmla="*/ 1767538 w 2382239"/>
              <a:gd name="connsiteY28" fmla="*/ 213809 h 2379348"/>
              <a:gd name="connsiteX29" fmla="*/ 1781985 w 2382239"/>
              <a:gd name="connsiteY29" fmla="*/ 230422 h 2379348"/>
              <a:gd name="connsiteX30" fmla="*/ 1798597 w 2382239"/>
              <a:gd name="connsiteY30" fmla="*/ 244869 h 2379348"/>
              <a:gd name="connsiteX31" fmla="*/ 1814488 w 2382239"/>
              <a:gd name="connsiteY31" fmla="*/ 257872 h 2379348"/>
              <a:gd name="connsiteX32" fmla="*/ 1832548 w 2382239"/>
              <a:gd name="connsiteY32" fmla="*/ 267983 h 2379348"/>
              <a:gd name="connsiteX33" fmla="*/ 1852050 w 2382239"/>
              <a:gd name="connsiteY33" fmla="*/ 276652 h 2379348"/>
              <a:gd name="connsiteX34" fmla="*/ 1872998 w 2382239"/>
              <a:gd name="connsiteY34" fmla="*/ 283874 h 2379348"/>
              <a:gd name="connsiteX35" fmla="*/ 1894668 w 2382239"/>
              <a:gd name="connsiteY35" fmla="*/ 290375 h 2379348"/>
              <a:gd name="connsiteX36" fmla="*/ 1916337 w 2382239"/>
              <a:gd name="connsiteY36" fmla="*/ 296154 h 2379348"/>
              <a:gd name="connsiteX37" fmla="*/ 1938730 w 2382239"/>
              <a:gd name="connsiteY37" fmla="*/ 301932 h 2379348"/>
              <a:gd name="connsiteX38" fmla="*/ 1959676 w 2382239"/>
              <a:gd name="connsiteY38" fmla="*/ 308434 h 2379348"/>
              <a:gd name="connsiteX39" fmla="*/ 1980625 w 2382239"/>
              <a:gd name="connsiteY39" fmla="*/ 315657 h 2379348"/>
              <a:gd name="connsiteX40" fmla="*/ 2000127 w 2382239"/>
              <a:gd name="connsiteY40" fmla="*/ 324326 h 2379348"/>
              <a:gd name="connsiteX41" fmla="*/ 2017462 w 2382239"/>
              <a:gd name="connsiteY41" fmla="*/ 335160 h 2379348"/>
              <a:gd name="connsiteX42" fmla="*/ 2033355 w 2382239"/>
              <a:gd name="connsiteY42" fmla="*/ 348161 h 2379348"/>
              <a:gd name="connsiteX43" fmla="*/ 2046356 w 2382239"/>
              <a:gd name="connsiteY43" fmla="*/ 364053 h 2379348"/>
              <a:gd name="connsiteX44" fmla="*/ 2057192 w 2382239"/>
              <a:gd name="connsiteY44" fmla="*/ 381389 h 2379348"/>
              <a:gd name="connsiteX45" fmla="*/ 2065860 w 2382239"/>
              <a:gd name="connsiteY45" fmla="*/ 400892 h 2379348"/>
              <a:gd name="connsiteX46" fmla="*/ 2073083 w 2382239"/>
              <a:gd name="connsiteY46" fmla="*/ 421840 h 2379348"/>
              <a:gd name="connsiteX47" fmla="*/ 2079584 w 2382239"/>
              <a:gd name="connsiteY47" fmla="*/ 442787 h 2379348"/>
              <a:gd name="connsiteX48" fmla="*/ 2085362 w 2382239"/>
              <a:gd name="connsiteY48" fmla="*/ 465180 h 2379348"/>
              <a:gd name="connsiteX49" fmla="*/ 2091141 w 2382239"/>
              <a:gd name="connsiteY49" fmla="*/ 486848 h 2379348"/>
              <a:gd name="connsiteX50" fmla="*/ 2097642 w 2382239"/>
              <a:gd name="connsiteY50" fmla="*/ 508518 h 2379348"/>
              <a:gd name="connsiteX51" fmla="*/ 2104864 w 2382239"/>
              <a:gd name="connsiteY51" fmla="*/ 529467 h 2379348"/>
              <a:gd name="connsiteX52" fmla="*/ 2113533 w 2382239"/>
              <a:gd name="connsiteY52" fmla="*/ 548969 h 2379348"/>
              <a:gd name="connsiteX53" fmla="*/ 2123646 w 2382239"/>
              <a:gd name="connsiteY53" fmla="*/ 567027 h 2379348"/>
              <a:gd name="connsiteX54" fmla="*/ 2136647 w 2382239"/>
              <a:gd name="connsiteY54" fmla="*/ 582919 h 2379348"/>
              <a:gd name="connsiteX55" fmla="*/ 2151094 w 2382239"/>
              <a:gd name="connsiteY55" fmla="*/ 599533 h 2379348"/>
              <a:gd name="connsiteX56" fmla="*/ 2167708 w 2382239"/>
              <a:gd name="connsiteY56" fmla="*/ 613978 h 2379348"/>
              <a:gd name="connsiteX57" fmla="*/ 2185766 w 2382239"/>
              <a:gd name="connsiteY57" fmla="*/ 627703 h 2379348"/>
              <a:gd name="connsiteX58" fmla="*/ 2203825 w 2382239"/>
              <a:gd name="connsiteY58" fmla="*/ 641428 h 2379348"/>
              <a:gd name="connsiteX59" fmla="*/ 2221882 w 2382239"/>
              <a:gd name="connsiteY59" fmla="*/ 655151 h 2379348"/>
              <a:gd name="connsiteX60" fmla="*/ 2239217 w 2382239"/>
              <a:gd name="connsiteY60" fmla="*/ 668876 h 2379348"/>
              <a:gd name="connsiteX61" fmla="*/ 2255831 w 2382239"/>
              <a:gd name="connsiteY61" fmla="*/ 684045 h 2379348"/>
              <a:gd name="connsiteX62" fmla="*/ 2270279 w 2382239"/>
              <a:gd name="connsiteY62" fmla="*/ 699214 h 2379348"/>
              <a:gd name="connsiteX63" fmla="*/ 2282557 w 2382239"/>
              <a:gd name="connsiteY63" fmla="*/ 716549 h 2379348"/>
              <a:gd name="connsiteX64" fmla="*/ 2291948 w 2382239"/>
              <a:gd name="connsiteY64" fmla="*/ 734607 h 2379348"/>
              <a:gd name="connsiteX65" fmla="*/ 2298449 w 2382239"/>
              <a:gd name="connsiteY65" fmla="*/ 756277 h 2379348"/>
              <a:gd name="connsiteX66" fmla="*/ 2301338 w 2382239"/>
              <a:gd name="connsiteY66" fmla="*/ 778669 h 2379348"/>
              <a:gd name="connsiteX67" fmla="*/ 2302061 w 2382239"/>
              <a:gd name="connsiteY67" fmla="*/ 801784 h 2379348"/>
              <a:gd name="connsiteX68" fmla="*/ 2299892 w 2382239"/>
              <a:gd name="connsiteY68" fmla="*/ 826342 h 2379348"/>
              <a:gd name="connsiteX69" fmla="*/ 2297005 w 2382239"/>
              <a:gd name="connsiteY69" fmla="*/ 850902 h 2379348"/>
              <a:gd name="connsiteX70" fmla="*/ 2293393 w 2382239"/>
              <a:gd name="connsiteY70" fmla="*/ 875463 h 2379348"/>
              <a:gd name="connsiteX71" fmla="*/ 2290504 w 2382239"/>
              <a:gd name="connsiteY71" fmla="*/ 900020 h 2379348"/>
              <a:gd name="connsiteX72" fmla="*/ 2289058 w 2382239"/>
              <a:gd name="connsiteY72" fmla="*/ 924580 h 2379348"/>
              <a:gd name="connsiteX73" fmla="*/ 2289058 w 2382239"/>
              <a:gd name="connsiteY73" fmla="*/ 948417 h 2379348"/>
              <a:gd name="connsiteX74" fmla="*/ 2291948 w 2382239"/>
              <a:gd name="connsiteY74" fmla="*/ 970809 h 2379348"/>
              <a:gd name="connsiteX75" fmla="*/ 2297726 w 2382239"/>
              <a:gd name="connsiteY75" fmla="*/ 993201 h 2379348"/>
              <a:gd name="connsiteX76" fmla="*/ 2306394 w 2382239"/>
              <a:gd name="connsiteY76" fmla="*/ 1014149 h 2379348"/>
              <a:gd name="connsiteX77" fmla="*/ 2317230 w 2382239"/>
              <a:gd name="connsiteY77" fmla="*/ 1035818 h 2379348"/>
              <a:gd name="connsiteX78" fmla="*/ 2329510 w 2382239"/>
              <a:gd name="connsiteY78" fmla="*/ 1057488 h 2379348"/>
              <a:gd name="connsiteX79" fmla="*/ 2342510 w 2382239"/>
              <a:gd name="connsiteY79" fmla="*/ 1079159 h 2379348"/>
              <a:gd name="connsiteX80" fmla="*/ 2354790 w 2382239"/>
              <a:gd name="connsiteY80" fmla="*/ 1100106 h 2379348"/>
              <a:gd name="connsiteX81" fmla="*/ 2365626 w 2382239"/>
              <a:gd name="connsiteY81" fmla="*/ 1122498 h 2379348"/>
              <a:gd name="connsiteX82" fmla="*/ 2374293 w 2382239"/>
              <a:gd name="connsiteY82" fmla="*/ 1144168 h 2379348"/>
              <a:gd name="connsiteX83" fmla="*/ 2380072 w 2382239"/>
              <a:gd name="connsiteY83" fmla="*/ 1166560 h 2379348"/>
              <a:gd name="connsiteX84" fmla="*/ 2382239 w 2382239"/>
              <a:gd name="connsiteY84" fmla="*/ 1189674 h 2379348"/>
              <a:gd name="connsiteX85" fmla="*/ 2380072 w 2382239"/>
              <a:gd name="connsiteY85" fmla="*/ 1212788 h 2379348"/>
              <a:gd name="connsiteX86" fmla="*/ 2374293 w 2382239"/>
              <a:gd name="connsiteY86" fmla="*/ 1235180 h 2379348"/>
              <a:gd name="connsiteX87" fmla="*/ 2365626 w 2382239"/>
              <a:gd name="connsiteY87" fmla="*/ 1256851 h 2379348"/>
              <a:gd name="connsiteX88" fmla="*/ 2354790 w 2382239"/>
              <a:gd name="connsiteY88" fmla="*/ 1279242 h 2379348"/>
              <a:gd name="connsiteX89" fmla="*/ 2342510 w 2382239"/>
              <a:gd name="connsiteY89" fmla="*/ 1300191 h 2379348"/>
              <a:gd name="connsiteX90" fmla="*/ 2329510 w 2382239"/>
              <a:gd name="connsiteY90" fmla="*/ 1321861 h 2379348"/>
              <a:gd name="connsiteX91" fmla="*/ 2317230 w 2382239"/>
              <a:gd name="connsiteY91" fmla="*/ 1343531 h 2379348"/>
              <a:gd name="connsiteX92" fmla="*/ 2306394 w 2382239"/>
              <a:gd name="connsiteY92" fmla="*/ 1365200 h 2379348"/>
              <a:gd name="connsiteX93" fmla="*/ 2297726 w 2382239"/>
              <a:gd name="connsiteY93" fmla="*/ 1386147 h 2379348"/>
              <a:gd name="connsiteX94" fmla="*/ 2291948 w 2382239"/>
              <a:gd name="connsiteY94" fmla="*/ 1408541 h 2379348"/>
              <a:gd name="connsiteX95" fmla="*/ 2289058 w 2382239"/>
              <a:gd name="connsiteY95" fmla="*/ 1430932 h 2379348"/>
              <a:gd name="connsiteX96" fmla="*/ 2289058 w 2382239"/>
              <a:gd name="connsiteY96" fmla="*/ 1454768 h 2379348"/>
              <a:gd name="connsiteX97" fmla="*/ 2290504 w 2382239"/>
              <a:gd name="connsiteY97" fmla="*/ 1479327 h 2379348"/>
              <a:gd name="connsiteX98" fmla="*/ 2293393 w 2382239"/>
              <a:gd name="connsiteY98" fmla="*/ 1503887 h 2379348"/>
              <a:gd name="connsiteX99" fmla="*/ 2297005 w 2382239"/>
              <a:gd name="connsiteY99" fmla="*/ 1528446 h 2379348"/>
              <a:gd name="connsiteX100" fmla="*/ 2299892 w 2382239"/>
              <a:gd name="connsiteY100" fmla="*/ 1553006 h 2379348"/>
              <a:gd name="connsiteX101" fmla="*/ 2302061 w 2382239"/>
              <a:gd name="connsiteY101" fmla="*/ 1577564 h 2379348"/>
              <a:gd name="connsiteX102" fmla="*/ 2301338 w 2382239"/>
              <a:gd name="connsiteY102" fmla="*/ 1600679 h 2379348"/>
              <a:gd name="connsiteX103" fmla="*/ 2298449 w 2382239"/>
              <a:gd name="connsiteY103" fmla="*/ 1623072 h 2379348"/>
              <a:gd name="connsiteX104" fmla="*/ 2291948 w 2382239"/>
              <a:gd name="connsiteY104" fmla="*/ 1644741 h 2379348"/>
              <a:gd name="connsiteX105" fmla="*/ 2282557 w 2382239"/>
              <a:gd name="connsiteY105" fmla="*/ 1662799 h 2379348"/>
              <a:gd name="connsiteX106" fmla="*/ 2270279 w 2382239"/>
              <a:gd name="connsiteY106" fmla="*/ 1680135 h 2379348"/>
              <a:gd name="connsiteX107" fmla="*/ 2255831 w 2382239"/>
              <a:gd name="connsiteY107" fmla="*/ 1695304 h 2379348"/>
              <a:gd name="connsiteX108" fmla="*/ 2239217 w 2382239"/>
              <a:gd name="connsiteY108" fmla="*/ 1710472 h 2379348"/>
              <a:gd name="connsiteX109" fmla="*/ 2221882 w 2382239"/>
              <a:gd name="connsiteY109" fmla="*/ 1724196 h 2379348"/>
              <a:gd name="connsiteX110" fmla="*/ 2203825 w 2382239"/>
              <a:gd name="connsiteY110" fmla="*/ 1737921 h 2379348"/>
              <a:gd name="connsiteX111" fmla="*/ 2185766 w 2382239"/>
              <a:gd name="connsiteY111" fmla="*/ 1751645 h 2379348"/>
              <a:gd name="connsiteX112" fmla="*/ 2167708 w 2382239"/>
              <a:gd name="connsiteY112" fmla="*/ 1765369 h 2379348"/>
              <a:gd name="connsiteX113" fmla="*/ 2151094 w 2382239"/>
              <a:gd name="connsiteY113" fmla="*/ 1779816 h 2379348"/>
              <a:gd name="connsiteX114" fmla="*/ 2136647 w 2382239"/>
              <a:gd name="connsiteY114" fmla="*/ 1796429 h 2379348"/>
              <a:gd name="connsiteX115" fmla="*/ 2123646 w 2382239"/>
              <a:gd name="connsiteY115" fmla="*/ 1812321 h 2379348"/>
              <a:gd name="connsiteX116" fmla="*/ 2113533 w 2382239"/>
              <a:gd name="connsiteY116" fmla="*/ 1830378 h 2379348"/>
              <a:gd name="connsiteX117" fmla="*/ 2104864 w 2382239"/>
              <a:gd name="connsiteY117" fmla="*/ 1849881 h 2379348"/>
              <a:gd name="connsiteX118" fmla="*/ 2097642 w 2382239"/>
              <a:gd name="connsiteY118" fmla="*/ 1870829 h 2379348"/>
              <a:gd name="connsiteX119" fmla="*/ 2091141 w 2382239"/>
              <a:gd name="connsiteY119" fmla="*/ 1892499 h 2379348"/>
              <a:gd name="connsiteX120" fmla="*/ 2085362 w 2382239"/>
              <a:gd name="connsiteY120" fmla="*/ 1914170 h 2379348"/>
              <a:gd name="connsiteX121" fmla="*/ 2079584 w 2382239"/>
              <a:gd name="connsiteY121" fmla="*/ 1936562 h 2379348"/>
              <a:gd name="connsiteX122" fmla="*/ 2073083 w 2382239"/>
              <a:gd name="connsiteY122" fmla="*/ 1957509 h 2379348"/>
              <a:gd name="connsiteX123" fmla="*/ 2065860 w 2382239"/>
              <a:gd name="connsiteY123" fmla="*/ 1978456 h 2379348"/>
              <a:gd name="connsiteX124" fmla="*/ 2057192 w 2382239"/>
              <a:gd name="connsiteY124" fmla="*/ 1997960 h 2379348"/>
              <a:gd name="connsiteX125" fmla="*/ 2046356 w 2382239"/>
              <a:gd name="connsiteY125" fmla="*/ 2015296 h 2379348"/>
              <a:gd name="connsiteX126" fmla="*/ 2033355 w 2382239"/>
              <a:gd name="connsiteY126" fmla="*/ 2031186 h 2379348"/>
              <a:gd name="connsiteX127" fmla="*/ 2017462 w 2382239"/>
              <a:gd name="connsiteY127" fmla="*/ 2044189 h 2379348"/>
              <a:gd name="connsiteX128" fmla="*/ 2000127 w 2382239"/>
              <a:gd name="connsiteY128" fmla="*/ 2055023 h 2379348"/>
              <a:gd name="connsiteX129" fmla="*/ 1980625 w 2382239"/>
              <a:gd name="connsiteY129" fmla="*/ 2063691 h 2379348"/>
              <a:gd name="connsiteX130" fmla="*/ 1959676 w 2382239"/>
              <a:gd name="connsiteY130" fmla="*/ 2070915 h 2379348"/>
              <a:gd name="connsiteX131" fmla="*/ 1938730 w 2382239"/>
              <a:gd name="connsiteY131" fmla="*/ 2077415 h 2379348"/>
              <a:gd name="connsiteX132" fmla="*/ 1916337 w 2382239"/>
              <a:gd name="connsiteY132" fmla="*/ 2083195 h 2379348"/>
              <a:gd name="connsiteX133" fmla="*/ 1894668 w 2382239"/>
              <a:gd name="connsiteY133" fmla="*/ 2088973 h 2379348"/>
              <a:gd name="connsiteX134" fmla="*/ 1872998 w 2382239"/>
              <a:gd name="connsiteY134" fmla="*/ 2095473 h 2379348"/>
              <a:gd name="connsiteX135" fmla="*/ 1852050 w 2382239"/>
              <a:gd name="connsiteY135" fmla="*/ 2102696 h 2379348"/>
              <a:gd name="connsiteX136" fmla="*/ 1832548 w 2382239"/>
              <a:gd name="connsiteY136" fmla="*/ 2111365 h 2379348"/>
              <a:gd name="connsiteX137" fmla="*/ 1814488 w 2382239"/>
              <a:gd name="connsiteY137" fmla="*/ 2121477 h 2379348"/>
              <a:gd name="connsiteX138" fmla="*/ 1798597 w 2382239"/>
              <a:gd name="connsiteY138" fmla="*/ 2134478 h 2379348"/>
              <a:gd name="connsiteX139" fmla="*/ 1781985 w 2382239"/>
              <a:gd name="connsiteY139" fmla="*/ 2148925 h 2379348"/>
              <a:gd name="connsiteX140" fmla="*/ 1767538 w 2382239"/>
              <a:gd name="connsiteY140" fmla="*/ 2165539 h 2379348"/>
              <a:gd name="connsiteX141" fmla="*/ 1753813 w 2382239"/>
              <a:gd name="connsiteY141" fmla="*/ 2182874 h 2379348"/>
              <a:gd name="connsiteX142" fmla="*/ 1740089 w 2382239"/>
              <a:gd name="connsiteY142" fmla="*/ 2200933 h 2379348"/>
              <a:gd name="connsiteX143" fmla="*/ 1726365 w 2382239"/>
              <a:gd name="connsiteY143" fmla="*/ 2218991 h 2379348"/>
              <a:gd name="connsiteX144" fmla="*/ 1712642 w 2382239"/>
              <a:gd name="connsiteY144" fmla="*/ 2236327 h 2379348"/>
              <a:gd name="connsiteX145" fmla="*/ 1697472 w 2382239"/>
              <a:gd name="connsiteY145" fmla="*/ 2252941 h 2379348"/>
              <a:gd name="connsiteX146" fmla="*/ 1682303 w 2382239"/>
              <a:gd name="connsiteY146" fmla="*/ 2267387 h 2379348"/>
              <a:gd name="connsiteX147" fmla="*/ 1664967 w 2382239"/>
              <a:gd name="connsiteY147" fmla="*/ 2279667 h 2379348"/>
              <a:gd name="connsiteX148" fmla="*/ 1646909 w 2382239"/>
              <a:gd name="connsiteY148" fmla="*/ 2289058 h 2379348"/>
              <a:gd name="connsiteX149" fmla="*/ 1625240 w 2382239"/>
              <a:gd name="connsiteY149" fmla="*/ 2295558 h 2379348"/>
              <a:gd name="connsiteX150" fmla="*/ 1602848 w 2382239"/>
              <a:gd name="connsiteY150" fmla="*/ 2298448 h 2379348"/>
              <a:gd name="connsiteX151" fmla="*/ 1579732 w 2382239"/>
              <a:gd name="connsiteY151" fmla="*/ 2299170 h 2379348"/>
              <a:gd name="connsiteX152" fmla="*/ 1555174 w 2382239"/>
              <a:gd name="connsiteY152" fmla="*/ 2297003 h 2379348"/>
              <a:gd name="connsiteX153" fmla="*/ 1530613 w 2382239"/>
              <a:gd name="connsiteY153" fmla="*/ 2294114 h 2379348"/>
              <a:gd name="connsiteX154" fmla="*/ 1506054 w 2382239"/>
              <a:gd name="connsiteY154" fmla="*/ 2290501 h 2379348"/>
              <a:gd name="connsiteX155" fmla="*/ 1481496 w 2382239"/>
              <a:gd name="connsiteY155" fmla="*/ 2287613 h 2379348"/>
              <a:gd name="connsiteX156" fmla="*/ 1456937 w 2382239"/>
              <a:gd name="connsiteY156" fmla="*/ 2286168 h 2379348"/>
              <a:gd name="connsiteX157" fmla="*/ 1433100 w 2382239"/>
              <a:gd name="connsiteY157" fmla="*/ 2286168 h 2379348"/>
              <a:gd name="connsiteX158" fmla="*/ 1410708 w 2382239"/>
              <a:gd name="connsiteY158" fmla="*/ 2289058 h 2379348"/>
              <a:gd name="connsiteX159" fmla="*/ 1388314 w 2382239"/>
              <a:gd name="connsiteY159" fmla="*/ 2294836 h 2379348"/>
              <a:gd name="connsiteX160" fmla="*/ 1366645 w 2382239"/>
              <a:gd name="connsiteY160" fmla="*/ 2303504 h 2379348"/>
              <a:gd name="connsiteX161" fmla="*/ 1344976 w 2382239"/>
              <a:gd name="connsiteY161" fmla="*/ 2315061 h 2379348"/>
              <a:gd name="connsiteX162" fmla="*/ 1323306 w 2382239"/>
              <a:gd name="connsiteY162" fmla="*/ 2326619 h 2379348"/>
              <a:gd name="connsiteX163" fmla="*/ 1301636 w 2382239"/>
              <a:gd name="connsiteY163" fmla="*/ 2339619 h 2379348"/>
              <a:gd name="connsiteX164" fmla="*/ 1280688 w 2382239"/>
              <a:gd name="connsiteY164" fmla="*/ 2351899 h 2379348"/>
              <a:gd name="connsiteX165" fmla="*/ 1258295 w 2382239"/>
              <a:gd name="connsiteY165" fmla="*/ 2362734 h 2379348"/>
              <a:gd name="connsiteX166" fmla="*/ 1236626 w 2382239"/>
              <a:gd name="connsiteY166" fmla="*/ 2371403 h 2379348"/>
              <a:gd name="connsiteX167" fmla="*/ 1214234 w 2382239"/>
              <a:gd name="connsiteY167" fmla="*/ 2377182 h 2379348"/>
              <a:gd name="connsiteX168" fmla="*/ 1191120 w 2382239"/>
              <a:gd name="connsiteY168" fmla="*/ 2379348 h 2379348"/>
              <a:gd name="connsiteX169" fmla="*/ 1168005 w 2382239"/>
              <a:gd name="connsiteY169" fmla="*/ 2377182 h 2379348"/>
              <a:gd name="connsiteX170" fmla="*/ 1145614 w 2382239"/>
              <a:gd name="connsiteY170" fmla="*/ 2371403 h 2379348"/>
              <a:gd name="connsiteX171" fmla="*/ 1123944 w 2382239"/>
              <a:gd name="connsiteY171" fmla="*/ 2362734 h 2379348"/>
              <a:gd name="connsiteX172" fmla="*/ 1101551 w 2382239"/>
              <a:gd name="connsiteY172" fmla="*/ 2351899 h 2379348"/>
              <a:gd name="connsiteX173" fmla="*/ 1080604 w 2382239"/>
              <a:gd name="connsiteY173" fmla="*/ 2339619 h 2379348"/>
              <a:gd name="connsiteX174" fmla="*/ 1058934 w 2382239"/>
              <a:gd name="connsiteY174" fmla="*/ 2326619 h 2379348"/>
              <a:gd name="connsiteX175" fmla="*/ 1037264 w 2382239"/>
              <a:gd name="connsiteY175" fmla="*/ 2315061 h 2379348"/>
              <a:gd name="connsiteX176" fmla="*/ 1015595 w 2382239"/>
              <a:gd name="connsiteY176" fmla="*/ 2303504 h 2379348"/>
              <a:gd name="connsiteX177" fmla="*/ 994646 w 2382239"/>
              <a:gd name="connsiteY177" fmla="*/ 2294836 h 2379348"/>
              <a:gd name="connsiteX178" fmla="*/ 971532 w 2382239"/>
              <a:gd name="connsiteY178" fmla="*/ 2289058 h 2379348"/>
              <a:gd name="connsiteX179" fmla="*/ 949141 w 2382239"/>
              <a:gd name="connsiteY179" fmla="*/ 2286168 h 2379348"/>
              <a:gd name="connsiteX180" fmla="*/ 925302 w 2382239"/>
              <a:gd name="connsiteY180" fmla="*/ 2286168 h 2379348"/>
              <a:gd name="connsiteX181" fmla="*/ 900744 w 2382239"/>
              <a:gd name="connsiteY181" fmla="*/ 2287613 h 2379348"/>
              <a:gd name="connsiteX182" fmla="*/ 876185 w 2382239"/>
              <a:gd name="connsiteY182" fmla="*/ 2290501 h 2379348"/>
              <a:gd name="connsiteX183" fmla="*/ 851626 w 2382239"/>
              <a:gd name="connsiteY183" fmla="*/ 2294114 h 2379348"/>
              <a:gd name="connsiteX184" fmla="*/ 827067 w 2382239"/>
              <a:gd name="connsiteY184" fmla="*/ 2297003 h 2379348"/>
              <a:gd name="connsiteX185" fmla="*/ 802508 w 2382239"/>
              <a:gd name="connsiteY185" fmla="*/ 2299170 h 2379348"/>
              <a:gd name="connsiteX186" fmla="*/ 779394 w 2382239"/>
              <a:gd name="connsiteY186" fmla="*/ 2298448 h 2379348"/>
              <a:gd name="connsiteX187" fmla="*/ 757001 w 2382239"/>
              <a:gd name="connsiteY187" fmla="*/ 2295558 h 2379348"/>
              <a:gd name="connsiteX188" fmla="*/ 735331 w 2382239"/>
              <a:gd name="connsiteY188" fmla="*/ 2289058 h 2379348"/>
              <a:gd name="connsiteX189" fmla="*/ 717273 w 2382239"/>
              <a:gd name="connsiteY189" fmla="*/ 2279667 h 2379348"/>
              <a:gd name="connsiteX190" fmla="*/ 699937 w 2382239"/>
              <a:gd name="connsiteY190" fmla="*/ 2267387 h 2379348"/>
              <a:gd name="connsiteX191" fmla="*/ 684768 w 2382239"/>
              <a:gd name="connsiteY191" fmla="*/ 2252941 h 2379348"/>
              <a:gd name="connsiteX192" fmla="*/ 669598 w 2382239"/>
              <a:gd name="connsiteY192" fmla="*/ 2236327 h 2379348"/>
              <a:gd name="connsiteX193" fmla="*/ 655875 w 2382239"/>
              <a:gd name="connsiteY193" fmla="*/ 2218991 h 2379348"/>
              <a:gd name="connsiteX194" fmla="*/ 642150 w 2382239"/>
              <a:gd name="connsiteY194" fmla="*/ 2200933 h 2379348"/>
              <a:gd name="connsiteX195" fmla="*/ 628427 w 2382239"/>
              <a:gd name="connsiteY195" fmla="*/ 2182874 h 2379348"/>
              <a:gd name="connsiteX196" fmla="*/ 614703 w 2382239"/>
              <a:gd name="connsiteY196" fmla="*/ 2165539 h 2379348"/>
              <a:gd name="connsiteX197" fmla="*/ 600254 w 2382239"/>
              <a:gd name="connsiteY197" fmla="*/ 2148925 h 2379348"/>
              <a:gd name="connsiteX198" fmla="*/ 583642 w 2382239"/>
              <a:gd name="connsiteY198" fmla="*/ 2134478 h 2379348"/>
              <a:gd name="connsiteX199" fmla="*/ 567751 w 2382239"/>
              <a:gd name="connsiteY199" fmla="*/ 2121477 h 2379348"/>
              <a:gd name="connsiteX200" fmla="*/ 549694 w 2382239"/>
              <a:gd name="connsiteY200" fmla="*/ 2111365 h 2379348"/>
              <a:gd name="connsiteX201" fmla="*/ 530190 w 2382239"/>
              <a:gd name="connsiteY201" fmla="*/ 2102696 h 2379348"/>
              <a:gd name="connsiteX202" fmla="*/ 509243 w 2382239"/>
              <a:gd name="connsiteY202" fmla="*/ 2095473 h 2379348"/>
              <a:gd name="connsiteX203" fmla="*/ 487573 w 2382239"/>
              <a:gd name="connsiteY203" fmla="*/ 2088973 h 2379348"/>
              <a:gd name="connsiteX204" fmla="*/ 465902 w 2382239"/>
              <a:gd name="connsiteY204" fmla="*/ 2083195 h 2379348"/>
              <a:gd name="connsiteX205" fmla="*/ 443510 w 2382239"/>
              <a:gd name="connsiteY205" fmla="*/ 2077415 h 2379348"/>
              <a:gd name="connsiteX206" fmla="*/ 422563 w 2382239"/>
              <a:gd name="connsiteY206" fmla="*/ 2070915 h 2379348"/>
              <a:gd name="connsiteX207" fmla="*/ 401615 w 2382239"/>
              <a:gd name="connsiteY207" fmla="*/ 2063691 h 2379348"/>
              <a:gd name="connsiteX208" fmla="*/ 382113 w 2382239"/>
              <a:gd name="connsiteY208" fmla="*/ 2055023 h 2379348"/>
              <a:gd name="connsiteX209" fmla="*/ 364777 w 2382239"/>
              <a:gd name="connsiteY209" fmla="*/ 2044189 h 2379348"/>
              <a:gd name="connsiteX210" fmla="*/ 348885 w 2382239"/>
              <a:gd name="connsiteY210" fmla="*/ 2031186 h 2379348"/>
              <a:gd name="connsiteX211" fmla="*/ 335884 w 2382239"/>
              <a:gd name="connsiteY211" fmla="*/ 2015296 h 2379348"/>
              <a:gd name="connsiteX212" fmla="*/ 325048 w 2382239"/>
              <a:gd name="connsiteY212" fmla="*/ 1997960 h 2379348"/>
              <a:gd name="connsiteX213" fmla="*/ 316382 w 2382239"/>
              <a:gd name="connsiteY213" fmla="*/ 1978456 h 2379348"/>
              <a:gd name="connsiteX214" fmla="*/ 309158 w 2382239"/>
              <a:gd name="connsiteY214" fmla="*/ 1957509 h 2379348"/>
              <a:gd name="connsiteX215" fmla="*/ 302657 w 2382239"/>
              <a:gd name="connsiteY215" fmla="*/ 1936562 h 2379348"/>
              <a:gd name="connsiteX216" fmla="*/ 296879 w 2382239"/>
              <a:gd name="connsiteY216" fmla="*/ 1914170 h 2379348"/>
              <a:gd name="connsiteX217" fmla="*/ 291100 w 2382239"/>
              <a:gd name="connsiteY217" fmla="*/ 1892499 h 2379348"/>
              <a:gd name="connsiteX218" fmla="*/ 284599 w 2382239"/>
              <a:gd name="connsiteY218" fmla="*/ 1870829 h 2379348"/>
              <a:gd name="connsiteX219" fmla="*/ 277376 w 2382239"/>
              <a:gd name="connsiteY219" fmla="*/ 1849881 h 2379348"/>
              <a:gd name="connsiteX220" fmla="*/ 268708 w 2382239"/>
              <a:gd name="connsiteY220" fmla="*/ 1830378 h 2379348"/>
              <a:gd name="connsiteX221" fmla="*/ 258595 w 2382239"/>
              <a:gd name="connsiteY221" fmla="*/ 1812321 h 2379348"/>
              <a:gd name="connsiteX222" fmla="*/ 245592 w 2382239"/>
              <a:gd name="connsiteY222" fmla="*/ 1796429 h 2379348"/>
              <a:gd name="connsiteX223" fmla="*/ 231146 w 2382239"/>
              <a:gd name="connsiteY223" fmla="*/ 1779816 h 2379348"/>
              <a:gd name="connsiteX224" fmla="*/ 214533 w 2382239"/>
              <a:gd name="connsiteY224" fmla="*/ 1765369 h 2379348"/>
              <a:gd name="connsiteX225" fmla="*/ 197196 w 2382239"/>
              <a:gd name="connsiteY225" fmla="*/ 1751645 h 2379348"/>
              <a:gd name="connsiteX226" fmla="*/ 178415 w 2382239"/>
              <a:gd name="connsiteY226" fmla="*/ 1737921 h 2379348"/>
              <a:gd name="connsiteX227" fmla="*/ 160358 w 2382239"/>
              <a:gd name="connsiteY227" fmla="*/ 1724196 h 2379348"/>
              <a:gd name="connsiteX228" fmla="*/ 143022 w 2382239"/>
              <a:gd name="connsiteY228" fmla="*/ 1710472 h 2379348"/>
              <a:gd name="connsiteX229" fmla="*/ 126409 w 2382239"/>
              <a:gd name="connsiteY229" fmla="*/ 1695304 h 2379348"/>
              <a:gd name="connsiteX230" fmla="*/ 111962 w 2382239"/>
              <a:gd name="connsiteY230" fmla="*/ 1680135 h 2379348"/>
              <a:gd name="connsiteX231" fmla="*/ 99682 w 2382239"/>
              <a:gd name="connsiteY231" fmla="*/ 1662799 h 2379348"/>
              <a:gd name="connsiteX232" fmla="*/ 90293 w 2382239"/>
              <a:gd name="connsiteY232" fmla="*/ 1644741 h 2379348"/>
              <a:gd name="connsiteX233" fmla="*/ 83791 w 2382239"/>
              <a:gd name="connsiteY233" fmla="*/ 1623072 h 2379348"/>
              <a:gd name="connsiteX234" fmla="*/ 80902 w 2382239"/>
              <a:gd name="connsiteY234" fmla="*/ 1600679 h 2379348"/>
              <a:gd name="connsiteX235" fmla="*/ 80179 w 2382239"/>
              <a:gd name="connsiteY235" fmla="*/ 1577564 h 2379348"/>
              <a:gd name="connsiteX236" fmla="*/ 82348 w 2382239"/>
              <a:gd name="connsiteY236" fmla="*/ 1553006 h 2379348"/>
              <a:gd name="connsiteX237" fmla="*/ 85236 w 2382239"/>
              <a:gd name="connsiteY237" fmla="*/ 1528446 h 2379348"/>
              <a:gd name="connsiteX238" fmla="*/ 88848 w 2382239"/>
              <a:gd name="connsiteY238" fmla="*/ 1503887 h 2379348"/>
              <a:gd name="connsiteX239" fmla="*/ 91737 w 2382239"/>
              <a:gd name="connsiteY239" fmla="*/ 1479327 h 2379348"/>
              <a:gd name="connsiteX240" fmla="*/ 93181 w 2382239"/>
              <a:gd name="connsiteY240" fmla="*/ 1454768 h 2379348"/>
              <a:gd name="connsiteX241" fmla="*/ 93181 w 2382239"/>
              <a:gd name="connsiteY241" fmla="*/ 1430932 h 2379348"/>
              <a:gd name="connsiteX242" fmla="*/ 90293 w 2382239"/>
              <a:gd name="connsiteY242" fmla="*/ 1408541 h 2379348"/>
              <a:gd name="connsiteX243" fmla="*/ 84513 w 2382239"/>
              <a:gd name="connsiteY243" fmla="*/ 1386147 h 2379348"/>
              <a:gd name="connsiteX244" fmla="*/ 75846 w 2382239"/>
              <a:gd name="connsiteY244" fmla="*/ 1365200 h 2379348"/>
              <a:gd name="connsiteX245" fmla="*/ 64288 w 2382239"/>
              <a:gd name="connsiteY245" fmla="*/ 1343531 h 2379348"/>
              <a:gd name="connsiteX246" fmla="*/ 52731 w 2382239"/>
              <a:gd name="connsiteY246" fmla="*/ 1321861 h 2379348"/>
              <a:gd name="connsiteX247" fmla="*/ 39730 w 2382239"/>
              <a:gd name="connsiteY247" fmla="*/ 1300191 h 2379348"/>
              <a:gd name="connsiteX248" fmla="*/ 27449 w 2382239"/>
              <a:gd name="connsiteY248" fmla="*/ 1279242 h 2379348"/>
              <a:gd name="connsiteX249" fmla="*/ 16614 w 2382239"/>
              <a:gd name="connsiteY249" fmla="*/ 1256851 h 2379348"/>
              <a:gd name="connsiteX250" fmla="*/ 7946 w 2382239"/>
              <a:gd name="connsiteY250" fmla="*/ 1235180 h 2379348"/>
              <a:gd name="connsiteX251" fmla="*/ 2167 w 2382239"/>
              <a:gd name="connsiteY251" fmla="*/ 1212788 h 2379348"/>
              <a:gd name="connsiteX252" fmla="*/ 0 w 2382239"/>
              <a:gd name="connsiteY252" fmla="*/ 1189674 h 2379348"/>
              <a:gd name="connsiteX253" fmla="*/ 2167 w 2382239"/>
              <a:gd name="connsiteY253" fmla="*/ 1166560 h 2379348"/>
              <a:gd name="connsiteX254" fmla="*/ 7946 w 2382239"/>
              <a:gd name="connsiteY254" fmla="*/ 1144168 h 2379348"/>
              <a:gd name="connsiteX255" fmla="*/ 16614 w 2382239"/>
              <a:gd name="connsiteY255" fmla="*/ 1122498 h 2379348"/>
              <a:gd name="connsiteX256" fmla="*/ 27449 w 2382239"/>
              <a:gd name="connsiteY256" fmla="*/ 1100106 h 2379348"/>
              <a:gd name="connsiteX257" fmla="*/ 39730 w 2382239"/>
              <a:gd name="connsiteY257" fmla="*/ 1079159 h 2379348"/>
              <a:gd name="connsiteX258" fmla="*/ 52731 w 2382239"/>
              <a:gd name="connsiteY258" fmla="*/ 1057488 h 2379348"/>
              <a:gd name="connsiteX259" fmla="*/ 64288 w 2382239"/>
              <a:gd name="connsiteY259" fmla="*/ 1035818 h 2379348"/>
              <a:gd name="connsiteX260" fmla="*/ 75846 w 2382239"/>
              <a:gd name="connsiteY260" fmla="*/ 1014149 h 2379348"/>
              <a:gd name="connsiteX261" fmla="*/ 84513 w 2382239"/>
              <a:gd name="connsiteY261" fmla="*/ 993201 h 2379348"/>
              <a:gd name="connsiteX262" fmla="*/ 90293 w 2382239"/>
              <a:gd name="connsiteY262" fmla="*/ 970809 h 2379348"/>
              <a:gd name="connsiteX263" fmla="*/ 93181 w 2382239"/>
              <a:gd name="connsiteY263" fmla="*/ 948417 h 2379348"/>
              <a:gd name="connsiteX264" fmla="*/ 93181 w 2382239"/>
              <a:gd name="connsiteY264" fmla="*/ 924580 h 2379348"/>
              <a:gd name="connsiteX265" fmla="*/ 91737 w 2382239"/>
              <a:gd name="connsiteY265" fmla="*/ 900020 h 2379348"/>
              <a:gd name="connsiteX266" fmla="*/ 88848 w 2382239"/>
              <a:gd name="connsiteY266" fmla="*/ 875463 h 2379348"/>
              <a:gd name="connsiteX267" fmla="*/ 85236 w 2382239"/>
              <a:gd name="connsiteY267" fmla="*/ 850902 h 2379348"/>
              <a:gd name="connsiteX268" fmla="*/ 82348 w 2382239"/>
              <a:gd name="connsiteY268" fmla="*/ 826342 h 2379348"/>
              <a:gd name="connsiteX269" fmla="*/ 80179 w 2382239"/>
              <a:gd name="connsiteY269" fmla="*/ 801784 h 2379348"/>
              <a:gd name="connsiteX270" fmla="*/ 80902 w 2382239"/>
              <a:gd name="connsiteY270" fmla="*/ 778669 h 2379348"/>
              <a:gd name="connsiteX271" fmla="*/ 83791 w 2382239"/>
              <a:gd name="connsiteY271" fmla="*/ 756277 h 2379348"/>
              <a:gd name="connsiteX272" fmla="*/ 90293 w 2382239"/>
              <a:gd name="connsiteY272" fmla="*/ 734607 h 2379348"/>
              <a:gd name="connsiteX273" fmla="*/ 99682 w 2382239"/>
              <a:gd name="connsiteY273" fmla="*/ 716549 h 2379348"/>
              <a:gd name="connsiteX274" fmla="*/ 111962 w 2382239"/>
              <a:gd name="connsiteY274" fmla="*/ 699214 h 2379348"/>
              <a:gd name="connsiteX275" fmla="*/ 126409 w 2382239"/>
              <a:gd name="connsiteY275" fmla="*/ 684045 h 2379348"/>
              <a:gd name="connsiteX276" fmla="*/ 143022 w 2382239"/>
              <a:gd name="connsiteY276" fmla="*/ 668876 h 2379348"/>
              <a:gd name="connsiteX277" fmla="*/ 160358 w 2382239"/>
              <a:gd name="connsiteY277" fmla="*/ 655151 h 2379348"/>
              <a:gd name="connsiteX278" fmla="*/ 178415 w 2382239"/>
              <a:gd name="connsiteY278" fmla="*/ 641428 h 2379348"/>
              <a:gd name="connsiteX279" fmla="*/ 197196 w 2382239"/>
              <a:gd name="connsiteY279" fmla="*/ 627703 h 2379348"/>
              <a:gd name="connsiteX280" fmla="*/ 214533 w 2382239"/>
              <a:gd name="connsiteY280" fmla="*/ 613978 h 2379348"/>
              <a:gd name="connsiteX281" fmla="*/ 231146 w 2382239"/>
              <a:gd name="connsiteY281" fmla="*/ 599533 h 2379348"/>
              <a:gd name="connsiteX282" fmla="*/ 245592 w 2382239"/>
              <a:gd name="connsiteY282" fmla="*/ 582919 h 2379348"/>
              <a:gd name="connsiteX283" fmla="*/ 258595 w 2382239"/>
              <a:gd name="connsiteY283" fmla="*/ 567027 h 2379348"/>
              <a:gd name="connsiteX284" fmla="*/ 268708 w 2382239"/>
              <a:gd name="connsiteY284" fmla="*/ 548969 h 2379348"/>
              <a:gd name="connsiteX285" fmla="*/ 277376 w 2382239"/>
              <a:gd name="connsiteY285" fmla="*/ 529467 h 2379348"/>
              <a:gd name="connsiteX286" fmla="*/ 284599 w 2382239"/>
              <a:gd name="connsiteY286" fmla="*/ 508518 h 2379348"/>
              <a:gd name="connsiteX287" fmla="*/ 291100 w 2382239"/>
              <a:gd name="connsiteY287" fmla="*/ 486848 h 2379348"/>
              <a:gd name="connsiteX288" fmla="*/ 296879 w 2382239"/>
              <a:gd name="connsiteY288" fmla="*/ 465180 h 2379348"/>
              <a:gd name="connsiteX289" fmla="*/ 302657 w 2382239"/>
              <a:gd name="connsiteY289" fmla="*/ 442787 h 2379348"/>
              <a:gd name="connsiteX290" fmla="*/ 309158 w 2382239"/>
              <a:gd name="connsiteY290" fmla="*/ 421840 h 2379348"/>
              <a:gd name="connsiteX291" fmla="*/ 316382 w 2382239"/>
              <a:gd name="connsiteY291" fmla="*/ 400892 h 2379348"/>
              <a:gd name="connsiteX292" fmla="*/ 325048 w 2382239"/>
              <a:gd name="connsiteY292" fmla="*/ 381389 h 2379348"/>
              <a:gd name="connsiteX293" fmla="*/ 335884 w 2382239"/>
              <a:gd name="connsiteY293" fmla="*/ 364053 h 2379348"/>
              <a:gd name="connsiteX294" fmla="*/ 348885 w 2382239"/>
              <a:gd name="connsiteY294" fmla="*/ 348161 h 2379348"/>
              <a:gd name="connsiteX295" fmla="*/ 364777 w 2382239"/>
              <a:gd name="connsiteY295" fmla="*/ 335160 h 2379348"/>
              <a:gd name="connsiteX296" fmla="*/ 382113 w 2382239"/>
              <a:gd name="connsiteY296" fmla="*/ 324326 h 2379348"/>
              <a:gd name="connsiteX297" fmla="*/ 401615 w 2382239"/>
              <a:gd name="connsiteY297" fmla="*/ 315657 h 2379348"/>
              <a:gd name="connsiteX298" fmla="*/ 422563 w 2382239"/>
              <a:gd name="connsiteY298" fmla="*/ 308434 h 2379348"/>
              <a:gd name="connsiteX299" fmla="*/ 443510 w 2382239"/>
              <a:gd name="connsiteY299" fmla="*/ 301932 h 2379348"/>
              <a:gd name="connsiteX300" fmla="*/ 465902 w 2382239"/>
              <a:gd name="connsiteY300" fmla="*/ 296154 h 2379348"/>
              <a:gd name="connsiteX301" fmla="*/ 487573 w 2382239"/>
              <a:gd name="connsiteY301" fmla="*/ 290375 h 2379348"/>
              <a:gd name="connsiteX302" fmla="*/ 509243 w 2382239"/>
              <a:gd name="connsiteY302" fmla="*/ 283874 h 2379348"/>
              <a:gd name="connsiteX303" fmla="*/ 530190 w 2382239"/>
              <a:gd name="connsiteY303" fmla="*/ 276652 h 2379348"/>
              <a:gd name="connsiteX304" fmla="*/ 549694 w 2382239"/>
              <a:gd name="connsiteY304" fmla="*/ 267983 h 2379348"/>
              <a:gd name="connsiteX305" fmla="*/ 567751 w 2382239"/>
              <a:gd name="connsiteY305" fmla="*/ 257872 h 2379348"/>
              <a:gd name="connsiteX306" fmla="*/ 583642 w 2382239"/>
              <a:gd name="connsiteY306" fmla="*/ 244869 h 2379348"/>
              <a:gd name="connsiteX307" fmla="*/ 600254 w 2382239"/>
              <a:gd name="connsiteY307" fmla="*/ 230422 h 2379348"/>
              <a:gd name="connsiteX308" fmla="*/ 614703 w 2382239"/>
              <a:gd name="connsiteY308" fmla="*/ 213809 h 2379348"/>
              <a:gd name="connsiteX309" fmla="*/ 628427 w 2382239"/>
              <a:gd name="connsiteY309" fmla="*/ 196473 h 2379348"/>
              <a:gd name="connsiteX310" fmla="*/ 642150 w 2382239"/>
              <a:gd name="connsiteY310" fmla="*/ 178415 h 2379348"/>
              <a:gd name="connsiteX311" fmla="*/ 655875 w 2382239"/>
              <a:gd name="connsiteY311" fmla="*/ 160356 h 2379348"/>
              <a:gd name="connsiteX312" fmla="*/ 669598 w 2382239"/>
              <a:gd name="connsiteY312" fmla="*/ 143020 h 2379348"/>
              <a:gd name="connsiteX313" fmla="*/ 684768 w 2382239"/>
              <a:gd name="connsiteY313" fmla="*/ 126407 h 2379348"/>
              <a:gd name="connsiteX314" fmla="*/ 699937 w 2382239"/>
              <a:gd name="connsiteY314" fmla="*/ 111961 h 2379348"/>
              <a:gd name="connsiteX315" fmla="*/ 717273 w 2382239"/>
              <a:gd name="connsiteY315" fmla="*/ 99681 h 2379348"/>
              <a:gd name="connsiteX316" fmla="*/ 735331 w 2382239"/>
              <a:gd name="connsiteY316" fmla="*/ 90291 h 2379348"/>
              <a:gd name="connsiteX317" fmla="*/ 757001 w 2382239"/>
              <a:gd name="connsiteY317" fmla="*/ 83790 h 2379348"/>
              <a:gd name="connsiteX318" fmla="*/ 779394 w 2382239"/>
              <a:gd name="connsiteY318" fmla="*/ 80900 h 2379348"/>
              <a:gd name="connsiteX319" fmla="*/ 802508 w 2382239"/>
              <a:gd name="connsiteY319" fmla="*/ 80177 h 2379348"/>
              <a:gd name="connsiteX320" fmla="*/ 827067 w 2382239"/>
              <a:gd name="connsiteY320" fmla="*/ 82345 h 2379348"/>
              <a:gd name="connsiteX321" fmla="*/ 851626 w 2382239"/>
              <a:gd name="connsiteY321" fmla="*/ 85235 h 2379348"/>
              <a:gd name="connsiteX322" fmla="*/ 876185 w 2382239"/>
              <a:gd name="connsiteY322" fmla="*/ 88846 h 2379348"/>
              <a:gd name="connsiteX323" fmla="*/ 900744 w 2382239"/>
              <a:gd name="connsiteY323" fmla="*/ 91736 h 2379348"/>
              <a:gd name="connsiteX324" fmla="*/ 925302 w 2382239"/>
              <a:gd name="connsiteY324" fmla="*/ 93180 h 2379348"/>
              <a:gd name="connsiteX325" fmla="*/ 949141 w 2382239"/>
              <a:gd name="connsiteY325" fmla="*/ 93180 h 2379348"/>
              <a:gd name="connsiteX326" fmla="*/ 971532 w 2382239"/>
              <a:gd name="connsiteY326" fmla="*/ 90291 h 2379348"/>
              <a:gd name="connsiteX327" fmla="*/ 994646 w 2382239"/>
              <a:gd name="connsiteY327" fmla="*/ 84511 h 2379348"/>
              <a:gd name="connsiteX328" fmla="*/ 1015595 w 2382239"/>
              <a:gd name="connsiteY328" fmla="*/ 75843 h 2379348"/>
              <a:gd name="connsiteX329" fmla="*/ 1037264 w 2382239"/>
              <a:gd name="connsiteY329" fmla="*/ 64286 h 2379348"/>
              <a:gd name="connsiteX330" fmla="*/ 1058934 w 2382239"/>
              <a:gd name="connsiteY330" fmla="*/ 52730 h 2379348"/>
              <a:gd name="connsiteX331" fmla="*/ 1080604 w 2382239"/>
              <a:gd name="connsiteY331" fmla="*/ 39728 h 2379348"/>
              <a:gd name="connsiteX332" fmla="*/ 1101551 w 2382239"/>
              <a:gd name="connsiteY332" fmla="*/ 27448 h 2379348"/>
              <a:gd name="connsiteX333" fmla="*/ 1123944 w 2382239"/>
              <a:gd name="connsiteY333" fmla="*/ 16614 h 2379348"/>
              <a:gd name="connsiteX334" fmla="*/ 1145614 w 2382239"/>
              <a:gd name="connsiteY334" fmla="*/ 7945 h 2379348"/>
              <a:gd name="connsiteX335" fmla="*/ 1168005 w 2382239"/>
              <a:gd name="connsiteY335" fmla="*/ 2167 h 2379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2382239" h="2379348">
                <a:moveTo>
                  <a:pt x="1191120" y="0"/>
                </a:moveTo>
                <a:lnTo>
                  <a:pt x="1214234" y="2167"/>
                </a:lnTo>
                <a:lnTo>
                  <a:pt x="1236626" y="7945"/>
                </a:lnTo>
                <a:lnTo>
                  <a:pt x="1258295" y="16614"/>
                </a:lnTo>
                <a:lnTo>
                  <a:pt x="1280688" y="27448"/>
                </a:lnTo>
                <a:lnTo>
                  <a:pt x="1301636" y="39728"/>
                </a:lnTo>
                <a:lnTo>
                  <a:pt x="1323306" y="52730"/>
                </a:lnTo>
                <a:lnTo>
                  <a:pt x="1344976" y="64286"/>
                </a:lnTo>
                <a:lnTo>
                  <a:pt x="1366645" y="75843"/>
                </a:lnTo>
                <a:lnTo>
                  <a:pt x="1388314" y="84511"/>
                </a:lnTo>
                <a:lnTo>
                  <a:pt x="1410708" y="90291"/>
                </a:lnTo>
                <a:lnTo>
                  <a:pt x="1433100" y="93180"/>
                </a:lnTo>
                <a:lnTo>
                  <a:pt x="1456937" y="93180"/>
                </a:lnTo>
                <a:lnTo>
                  <a:pt x="1481496" y="91736"/>
                </a:lnTo>
                <a:lnTo>
                  <a:pt x="1506054" y="88846"/>
                </a:lnTo>
                <a:lnTo>
                  <a:pt x="1530613" y="85235"/>
                </a:lnTo>
                <a:lnTo>
                  <a:pt x="1555174" y="82345"/>
                </a:lnTo>
                <a:lnTo>
                  <a:pt x="1579732" y="80177"/>
                </a:lnTo>
                <a:lnTo>
                  <a:pt x="1602848" y="80900"/>
                </a:lnTo>
                <a:lnTo>
                  <a:pt x="1625240" y="83790"/>
                </a:lnTo>
                <a:lnTo>
                  <a:pt x="1646909" y="90291"/>
                </a:lnTo>
                <a:lnTo>
                  <a:pt x="1664967" y="99681"/>
                </a:lnTo>
                <a:lnTo>
                  <a:pt x="1682303" y="111961"/>
                </a:lnTo>
                <a:lnTo>
                  <a:pt x="1697472" y="126407"/>
                </a:lnTo>
                <a:lnTo>
                  <a:pt x="1712642" y="143020"/>
                </a:lnTo>
                <a:lnTo>
                  <a:pt x="1726365" y="160356"/>
                </a:lnTo>
                <a:lnTo>
                  <a:pt x="1740089" y="178415"/>
                </a:lnTo>
                <a:lnTo>
                  <a:pt x="1753813" y="196473"/>
                </a:lnTo>
                <a:lnTo>
                  <a:pt x="1767538" y="213809"/>
                </a:lnTo>
                <a:lnTo>
                  <a:pt x="1781985" y="230422"/>
                </a:lnTo>
                <a:lnTo>
                  <a:pt x="1798597" y="244869"/>
                </a:lnTo>
                <a:lnTo>
                  <a:pt x="1814488" y="257872"/>
                </a:lnTo>
                <a:lnTo>
                  <a:pt x="1832548" y="267983"/>
                </a:lnTo>
                <a:lnTo>
                  <a:pt x="1852050" y="276652"/>
                </a:lnTo>
                <a:lnTo>
                  <a:pt x="1872998" y="283874"/>
                </a:lnTo>
                <a:lnTo>
                  <a:pt x="1894668" y="290375"/>
                </a:lnTo>
                <a:lnTo>
                  <a:pt x="1916337" y="296154"/>
                </a:lnTo>
                <a:lnTo>
                  <a:pt x="1938730" y="301932"/>
                </a:lnTo>
                <a:lnTo>
                  <a:pt x="1959676" y="308434"/>
                </a:lnTo>
                <a:lnTo>
                  <a:pt x="1980625" y="315657"/>
                </a:lnTo>
                <a:lnTo>
                  <a:pt x="2000127" y="324326"/>
                </a:lnTo>
                <a:lnTo>
                  <a:pt x="2017462" y="335160"/>
                </a:lnTo>
                <a:lnTo>
                  <a:pt x="2033355" y="348161"/>
                </a:lnTo>
                <a:lnTo>
                  <a:pt x="2046356" y="364053"/>
                </a:lnTo>
                <a:lnTo>
                  <a:pt x="2057192" y="381389"/>
                </a:lnTo>
                <a:lnTo>
                  <a:pt x="2065860" y="400892"/>
                </a:lnTo>
                <a:lnTo>
                  <a:pt x="2073083" y="421840"/>
                </a:lnTo>
                <a:lnTo>
                  <a:pt x="2079584" y="442787"/>
                </a:lnTo>
                <a:lnTo>
                  <a:pt x="2085362" y="465180"/>
                </a:lnTo>
                <a:lnTo>
                  <a:pt x="2091141" y="486848"/>
                </a:lnTo>
                <a:lnTo>
                  <a:pt x="2097642" y="508518"/>
                </a:lnTo>
                <a:lnTo>
                  <a:pt x="2104864" y="529467"/>
                </a:lnTo>
                <a:lnTo>
                  <a:pt x="2113533" y="548969"/>
                </a:lnTo>
                <a:lnTo>
                  <a:pt x="2123646" y="567027"/>
                </a:lnTo>
                <a:lnTo>
                  <a:pt x="2136647" y="582919"/>
                </a:lnTo>
                <a:lnTo>
                  <a:pt x="2151094" y="599533"/>
                </a:lnTo>
                <a:lnTo>
                  <a:pt x="2167708" y="613978"/>
                </a:lnTo>
                <a:lnTo>
                  <a:pt x="2185766" y="627703"/>
                </a:lnTo>
                <a:lnTo>
                  <a:pt x="2203825" y="641428"/>
                </a:lnTo>
                <a:lnTo>
                  <a:pt x="2221882" y="655151"/>
                </a:lnTo>
                <a:lnTo>
                  <a:pt x="2239217" y="668876"/>
                </a:lnTo>
                <a:lnTo>
                  <a:pt x="2255831" y="684045"/>
                </a:lnTo>
                <a:lnTo>
                  <a:pt x="2270279" y="699214"/>
                </a:lnTo>
                <a:lnTo>
                  <a:pt x="2282557" y="716549"/>
                </a:lnTo>
                <a:lnTo>
                  <a:pt x="2291948" y="734607"/>
                </a:lnTo>
                <a:lnTo>
                  <a:pt x="2298449" y="756277"/>
                </a:lnTo>
                <a:lnTo>
                  <a:pt x="2301338" y="778669"/>
                </a:lnTo>
                <a:lnTo>
                  <a:pt x="2302061" y="801784"/>
                </a:lnTo>
                <a:lnTo>
                  <a:pt x="2299892" y="826342"/>
                </a:lnTo>
                <a:lnTo>
                  <a:pt x="2297005" y="850902"/>
                </a:lnTo>
                <a:lnTo>
                  <a:pt x="2293393" y="875463"/>
                </a:lnTo>
                <a:lnTo>
                  <a:pt x="2290504" y="900020"/>
                </a:lnTo>
                <a:lnTo>
                  <a:pt x="2289058" y="924580"/>
                </a:lnTo>
                <a:lnTo>
                  <a:pt x="2289058" y="948417"/>
                </a:lnTo>
                <a:lnTo>
                  <a:pt x="2291948" y="970809"/>
                </a:lnTo>
                <a:lnTo>
                  <a:pt x="2297726" y="993201"/>
                </a:lnTo>
                <a:lnTo>
                  <a:pt x="2306394" y="1014149"/>
                </a:lnTo>
                <a:lnTo>
                  <a:pt x="2317230" y="1035818"/>
                </a:lnTo>
                <a:lnTo>
                  <a:pt x="2329510" y="1057488"/>
                </a:lnTo>
                <a:lnTo>
                  <a:pt x="2342510" y="1079159"/>
                </a:lnTo>
                <a:lnTo>
                  <a:pt x="2354790" y="1100106"/>
                </a:lnTo>
                <a:lnTo>
                  <a:pt x="2365626" y="1122498"/>
                </a:lnTo>
                <a:lnTo>
                  <a:pt x="2374293" y="1144168"/>
                </a:lnTo>
                <a:lnTo>
                  <a:pt x="2380072" y="1166560"/>
                </a:lnTo>
                <a:lnTo>
                  <a:pt x="2382239" y="1189674"/>
                </a:lnTo>
                <a:lnTo>
                  <a:pt x="2380072" y="1212788"/>
                </a:lnTo>
                <a:lnTo>
                  <a:pt x="2374293" y="1235180"/>
                </a:lnTo>
                <a:lnTo>
                  <a:pt x="2365626" y="1256851"/>
                </a:lnTo>
                <a:lnTo>
                  <a:pt x="2354790" y="1279242"/>
                </a:lnTo>
                <a:lnTo>
                  <a:pt x="2342510" y="1300191"/>
                </a:lnTo>
                <a:lnTo>
                  <a:pt x="2329510" y="1321861"/>
                </a:lnTo>
                <a:lnTo>
                  <a:pt x="2317230" y="1343531"/>
                </a:lnTo>
                <a:lnTo>
                  <a:pt x="2306394" y="1365200"/>
                </a:lnTo>
                <a:lnTo>
                  <a:pt x="2297726" y="1386147"/>
                </a:lnTo>
                <a:lnTo>
                  <a:pt x="2291948" y="1408541"/>
                </a:lnTo>
                <a:lnTo>
                  <a:pt x="2289058" y="1430932"/>
                </a:lnTo>
                <a:lnTo>
                  <a:pt x="2289058" y="1454768"/>
                </a:lnTo>
                <a:lnTo>
                  <a:pt x="2290504" y="1479327"/>
                </a:lnTo>
                <a:lnTo>
                  <a:pt x="2293393" y="1503887"/>
                </a:lnTo>
                <a:lnTo>
                  <a:pt x="2297005" y="1528446"/>
                </a:lnTo>
                <a:lnTo>
                  <a:pt x="2299892" y="1553006"/>
                </a:lnTo>
                <a:lnTo>
                  <a:pt x="2302061" y="1577564"/>
                </a:lnTo>
                <a:lnTo>
                  <a:pt x="2301338" y="1600679"/>
                </a:lnTo>
                <a:lnTo>
                  <a:pt x="2298449" y="1623072"/>
                </a:lnTo>
                <a:lnTo>
                  <a:pt x="2291948" y="1644741"/>
                </a:lnTo>
                <a:lnTo>
                  <a:pt x="2282557" y="1662799"/>
                </a:lnTo>
                <a:lnTo>
                  <a:pt x="2270279" y="1680135"/>
                </a:lnTo>
                <a:lnTo>
                  <a:pt x="2255831" y="1695304"/>
                </a:lnTo>
                <a:lnTo>
                  <a:pt x="2239217" y="1710472"/>
                </a:lnTo>
                <a:lnTo>
                  <a:pt x="2221882" y="1724196"/>
                </a:lnTo>
                <a:lnTo>
                  <a:pt x="2203825" y="1737921"/>
                </a:lnTo>
                <a:lnTo>
                  <a:pt x="2185766" y="1751645"/>
                </a:lnTo>
                <a:lnTo>
                  <a:pt x="2167708" y="1765369"/>
                </a:lnTo>
                <a:lnTo>
                  <a:pt x="2151094" y="1779816"/>
                </a:lnTo>
                <a:lnTo>
                  <a:pt x="2136647" y="1796429"/>
                </a:lnTo>
                <a:lnTo>
                  <a:pt x="2123646" y="1812321"/>
                </a:lnTo>
                <a:lnTo>
                  <a:pt x="2113533" y="1830378"/>
                </a:lnTo>
                <a:lnTo>
                  <a:pt x="2104864" y="1849881"/>
                </a:lnTo>
                <a:lnTo>
                  <a:pt x="2097642" y="1870829"/>
                </a:lnTo>
                <a:lnTo>
                  <a:pt x="2091141" y="1892499"/>
                </a:lnTo>
                <a:lnTo>
                  <a:pt x="2085362" y="1914170"/>
                </a:lnTo>
                <a:lnTo>
                  <a:pt x="2079584" y="1936562"/>
                </a:lnTo>
                <a:lnTo>
                  <a:pt x="2073083" y="1957509"/>
                </a:lnTo>
                <a:lnTo>
                  <a:pt x="2065860" y="1978456"/>
                </a:lnTo>
                <a:lnTo>
                  <a:pt x="2057192" y="1997960"/>
                </a:lnTo>
                <a:lnTo>
                  <a:pt x="2046356" y="2015296"/>
                </a:lnTo>
                <a:lnTo>
                  <a:pt x="2033355" y="2031186"/>
                </a:lnTo>
                <a:lnTo>
                  <a:pt x="2017462" y="2044189"/>
                </a:lnTo>
                <a:lnTo>
                  <a:pt x="2000127" y="2055023"/>
                </a:lnTo>
                <a:lnTo>
                  <a:pt x="1980625" y="2063691"/>
                </a:lnTo>
                <a:lnTo>
                  <a:pt x="1959676" y="2070915"/>
                </a:lnTo>
                <a:lnTo>
                  <a:pt x="1938730" y="2077415"/>
                </a:lnTo>
                <a:lnTo>
                  <a:pt x="1916337" y="2083195"/>
                </a:lnTo>
                <a:lnTo>
                  <a:pt x="1894668" y="2088973"/>
                </a:lnTo>
                <a:lnTo>
                  <a:pt x="1872998" y="2095473"/>
                </a:lnTo>
                <a:lnTo>
                  <a:pt x="1852050" y="2102696"/>
                </a:lnTo>
                <a:lnTo>
                  <a:pt x="1832548" y="2111365"/>
                </a:lnTo>
                <a:lnTo>
                  <a:pt x="1814488" y="2121477"/>
                </a:lnTo>
                <a:lnTo>
                  <a:pt x="1798597" y="2134478"/>
                </a:lnTo>
                <a:lnTo>
                  <a:pt x="1781985" y="2148925"/>
                </a:lnTo>
                <a:lnTo>
                  <a:pt x="1767538" y="2165539"/>
                </a:lnTo>
                <a:lnTo>
                  <a:pt x="1753813" y="2182874"/>
                </a:lnTo>
                <a:lnTo>
                  <a:pt x="1740089" y="2200933"/>
                </a:lnTo>
                <a:lnTo>
                  <a:pt x="1726365" y="2218991"/>
                </a:lnTo>
                <a:lnTo>
                  <a:pt x="1712642" y="2236327"/>
                </a:lnTo>
                <a:lnTo>
                  <a:pt x="1697472" y="2252941"/>
                </a:lnTo>
                <a:lnTo>
                  <a:pt x="1682303" y="2267387"/>
                </a:lnTo>
                <a:lnTo>
                  <a:pt x="1664967" y="2279667"/>
                </a:lnTo>
                <a:lnTo>
                  <a:pt x="1646909" y="2289058"/>
                </a:lnTo>
                <a:lnTo>
                  <a:pt x="1625240" y="2295558"/>
                </a:lnTo>
                <a:lnTo>
                  <a:pt x="1602848" y="2298448"/>
                </a:lnTo>
                <a:lnTo>
                  <a:pt x="1579732" y="2299170"/>
                </a:lnTo>
                <a:lnTo>
                  <a:pt x="1555174" y="2297003"/>
                </a:lnTo>
                <a:lnTo>
                  <a:pt x="1530613" y="2294114"/>
                </a:lnTo>
                <a:lnTo>
                  <a:pt x="1506054" y="2290501"/>
                </a:lnTo>
                <a:lnTo>
                  <a:pt x="1481496" y="2287613"/>
                </a:lnTo>
                <a:lnTo>
                  <a:pt x="1456937" y="2286168"/>
                </a:lnTo>
                <a:lnTo>
                  <a:pt x="1433100" y="2286168"/>
                </a:lnTo>
                <a:lnTo>
                  <a:pt x="1410708" y="2289058"/>
                </a:lnTo>
                <a:lnTo>
                  <a:pt x="1388314" y="2294836"/>
                </a:lnTo>
                <a:lnTo>
                  <a:pt x="1366645" y="2303504"/>
                </a:lnTo>
                <a:lnTo>
                  <a:pt x="1344976" y="2315061"/>
                </a:lnTo>
                <a:lnTo>
                  <a:pt x="1323306" y="2326619"/>
                </a:lnTo>
                <a:lnTo>
                  <a:pt x="1301636" y="2339619"/>
                </a:lnTo>
                <a:lnTo>
                  <a:pt x="1280688" y="2351899"/>
                </a:lnTo>
                <a:lnTo>
                  <a:pt x="1258295" y="2362734"/>
                </a:lnTo>
                <a:lnTo>
                  <a:pt x="1236626" y="2371403"/>
                </a:lnTo>
                <a:lnTo>
                  <a:pt x="1214234" y="2377182"/>
                </a:lnTo>
                <a:lnTo>
                  <a:pt x="1191120" y="2379348"/>
                </a:lnTo>
                <a:lnTo>
                  <a:pt x="1168005" y="2377182"/>
                </a:lnTo>
                <a:lnTo>
                  <a:pt x="1145614" y="2371403"/>
                </a:lnTo>
                <a:lnTo>
                  <a:pt x="1123944" y="2362734"/>
                </a:lnTo>
                <a:lnTo>
                  <a:pt x="1101551" y="2351899"/>
                </a:lnTo>
                <a:lnTo>
                  <a:pt x="1080604" y="2339619"/>
                </a:lnTo>
                <a:lnTo>
                  <a:pt x="1058934" y="2326619"/>
                </a:lnTo>
                <a:lnTo>
                  <a:pt x="1037264" y="2315061"/>
                </a:lnTo>
                <a:lnTo>
                  <a:pt x="1015595" y="2303504"/>
                </a:lnTo>
                <a:lnTo>
                  <a:pt x="994646" y="2294836"/>
                </a:lnTo>
                <a:lnTo>
                  <a:pt x="971532" y="2289058"/>
                </a:lnTo>
                <a:lnTo>
                  <a:pt x="949141" y="2286168"/>
                </a:lnTo>
                <a:lnTo>
                  <a:pt x="925302" y="2286168"/>
                </a:lnTo>
                <a:lnTo>
                  <a:pt x="900744" y="2287613"/>
                </a:lnTo>
                <a:lnTo>
                  <a:pt x="876185" y="2290501"/>
                </a:lnTo>
                <a:lnTo>
                  <a:pt x="851626" y="2294114"/>
                </a:lnTo>
                <a:lnTo>
                  <a:pt x="827067" y="2297003"/>
                </a:lnTo>
                <a:lnTo>
                  <a:pt x="802508" y="2299170"/>
                </a:lnTo>
                <a:lnTo>
                  <a:pt x="779394" y="2298448"/>
                </a:lnTo>
                <a:lnTo>
                  <a:pt x="757001" y="2295558"/>
                </a:lnTo>
                <a:lnTo>
                  <a:pt x="735331" y="2289058"/>
                </a:lnTo>
                <a:lnTo>
                  <a:pt x="717273" y="2279667"/>
                </a:lnTo>
                <a:lnTo>
                  <a:pt x="699937" y="2267387"/>
                </a:lnTo>
                <a:lnTo>
                  <a:pt x="684768" y="2252941"/>
                </a:lnTo>
                <a:lnTo>
                  <a:pt x="669598" y="2236327"/>
                </a:lnTo>
                <a:lnTo>
                  <a:pt x="655875" y="2218991"/>
                </a:lnTo>
                <a:lnTo>
                  <a:pt x="642150" y="2200933"/>
                </a:lnTo>
                <a:lnTo>
                  <a:pt x="628427" y="2182874"/>
                </a:lnTo>
                <a:lnTo>
                  <a:pt x="614703" y="2165539"/>
                </a:lnTo>
                <a:lnTo>
                  <a:pt x="600254" y="2148925"/>
                </a:lnTo>
                <a:lnTo>
                  <a:pt x="583642" y="2134478"/>
                </a:lnTo>
                <a:lnTo>
                  <a:pt x="567751" y="2121477"/>
                </a:lnTo>
                <a:lnTo>
                  <a:pt x="549694" y="2111365"/>
                </a:lnTo>
                <a:lnTo>
                  <a:pt x="530190" y="2102696"/>
                </a:lnTo>
                <a:lnTo>
                  <a:pt x="509243" y="2095473"/>
                </a:lnTo>
                <a:lnTo>
                  <a:pt x="487573" y="2088973"/>
                </a:lnTo>
                <a:lnTo>
                  <a:pt x="465902" y="2083195"/>
                </a:lnTo>
                <a:lnTo>
                  <a:pt x="443510" y="2077415"/>
                </a:lnTo>
                <a:lnTo>
                  <a:pt x="422563" y="2070915"/>
                </a:lnTo>
                <a:lnTo>
                  <a:pt x="401615" y="2063691"/>
                </a:lnTo>
                <a:lnTo>
                  <a:pt x="382113" y="2055023"/>
                </a:lnTo>
                <a:lnTo>
                  <a:pt x="364777" y="2044189"/>
                </a:lnTo>
                <a:lnTo>
                  <a:pt x="348885" y="2031186"/>
                </a:lnTo>
                <a:lnTo>
                  <a:pt x="335884" y="2015296"/>
                </a:lnTo>
                <a:lnTo>
                  <a:pt x="325048" y="1997960"/>
                </a:lnTo>
                <a:lnTo>
                  <a:pt x="316382" y="1978456"/>
                </a:lnTo>
                <a:lnTo>
                  <a:pt x="309158" y="1957509"/>
                </a:lnTo>
                <a:lnTo>
                  <a:pt x="302657" y="1936562"/>
                </a:lnTo>
                <a:lnTo>
                  <a:pt x="296879" y="1914170"/>
                </a:lnTo>
                <a:lnTo>
                  <a:pt x="291100" y="1892499"/>
                </a:lnTo>
                <a:lnTo>
                  <a:pt x="284599" y="1870829"/>
                </a:lnTo>
                <a:lnTo>
                  <a:pt x="277376" y="1849881"/>
                </a:lnTo>
                <a:lnTo>
                  <a:pt x="268708" y="1830378"/>
                </a:lnTo>
                <a:lnTo>
                  <a:pt x="258595" y="1812321"/>
                </a:lnTo>
                <a:lnTo>
                  <a:pt x="245592" y="1796429"/>
                </a:lnTo>
                <a:lnTo>
                  <a:pt x="231146" y="1779816"/>
                </a:lnTo>
                <a:lnTo>
                  <a:pt x="214533" y="1765369"/>
                </a:lnTo>
                <a:lnTo>
                  <a:pt x="197196" y="1751645"/>
                </a:lnTo>
                <a:lnTo>
                  <a:pt x="178415" y="1737921"/>
                </a:lnTo>
                <a:lnTo>
                  <a:pt x="160358" y="1724196"/>
                </a:lnTo>
                <a:lnTo>
                  <a:pt x="143022" y="1710472"/>
                </a:lnTo>
                <a:lnTo>
                  <a:pt x="126409" y="1695304"/>
                </a:lnTo>
                <a:lnTo>
                  <a:pt x="111962" y="1680135"/>
                </a:lnTo>
                <a:lnTo>
                  <a:pt x="99682" y="1662799"/>
                </a:lnTo>
                <a:lnTo>
                  <a:pt x="90293" y="1644741"/>
                </a:lnTo>
                <a:lnTo>
                  <a:pt x="83791" y="1623072"/>
                </a:lnTo>
                <a:lnTo>
                  <a:pt x="80902" y="1600679"/>
                </a:lnTo>
                <a:lnTo>
                  <a:pt x="80179" y="1577564"/>
                </a:lnTo>
                <a:lnTo>
                  <a:pt x="82348" y="1553006"/>
                </a:lnTo>
                <a:lnTo>
                  <a:pt x="85236" y="1528446"/>
                </a:lnTo>
                <a:lnTo>
                  <a:pt x="88848" y="1503887"/>
                </a:lnTo>
                <a:lnTo>
                  <a:pt x="91737" y="1479327"/>
                </a:lnTo>
                <a:lnTo>
                  <a:pt x="93181" y="1454768"/>
                </a:lnTo>
                <a:lnTo>
                  <a:pt x="93181" y="1430932"/>
                </a:lnTo>
                <a:lnTo>
                  <a:pt x="90293" y="1408541"/>
                </a:lnTo>
                <a:lnTo>
                  <a:pt x="84513" y="1386147"/>
                </a:lnTo>
                <a:lnTo>
                  <a:pt x="75846" y="1365200"/>
                </a:lnTo>
                <a:lnTo>
                  <a:pt x="64288" y="1343531"/>
                </a:lnTo>
                <a:lnTo>
                  <a:pt x="52731" y="1321861"/>
                </a:lnTo>
                <a:lnTo>
                  <a:pt x="39730" y="1300191"/>
                </a:lnTo>
                <a:lnTo>
                  <a:pt x="27449" y="1279242"/>
                </a:lnTo>
                <a:lnTo>
                  <a:pt x="16614" y="1256851"/>
                </a:lnTo>
                <a:lnTo>
                  <a:pt x="7946" y="1235180"/>
                </a:lnTo>
                <a:lnTo>
                  <a:pt x="2167" y="1212788"/>
                </a:lnTo>
                <a:lnTo>
                  <a:pt x="0" y="1189674"/>
                </a:lnTo>
                <a:lnTo>
                  <a:pt x="2167" y="1166560"/>
                </a:lnTo>
                <a:lnTo>
                  <a:pt x="7946" y="1144168"/>
                </a:lnTo>
                <a:lnTo>
                  <a:pt x="16614" y="1122498"/>
                </a:lnTo>
                <a:lnTo>
                  <a:pt x="27449" y="1100106"/>
                </a:lnTo>
                <a:lnTo>
                  <a:pt x="39730" y="1079159"/>
                </a:lnTo>
                <a:lnTo>
                  <a:pt x="52731" y="1057488"/>
                </a:lnTo>
                <a:lnTo>
                  <a:pt x="64288" y="1035818"/>
                </a:lnTo>
                <a:lnTo>
                  <a:pt x="75846" y="1014149"/>
                </a:lnTo>
                <a:lnTo>
                  <a:pt x="84513" y="993201"/>
                </a:lnTo>
                <a:lnTo>
                  <a:pt x="90293" y="970809"/>
                </a:lnTo>
                <a:lnTo>
                  <a:pt x="93181" y="948417"/>
                </a:lnTo>
                <a:lnTo>
                  <a:pt x="93181" y="924580"/>
                </a:lnTo>
                <a:lnTo>
                  <a:pt x="91737" y="900020"/>
                </a:lnTo>
                <a:lnTo>
                  <a:pt x="88848" y="875463"/>
                </a:lnTo>
                <a:lnTo>
                  <a:pt x="85236" y="850902"/>
                </a:lnTo>
                <a:lnTo>
                  <a:pt x="82348" y="826342"/>
                </a:lnTo>
                <a:lnTo>
                  <a:pt x="80179" y="801784"/>
                </a:lnTo>
                <a:lnTo>
                  <a:pt x="80902" y="778669"/>
                </a:lnTo>
                <a:lnTo>
                  <a:pt x="83791" y="756277"/>
                </a:lnTo>
                <a:lnTo>
                  <a:pt x="90293" y="734607"/>
                </a:lnTo>
                <a:lnTo>
                  <a:pt x="99682" y="716549"/>
                </a:lnTo>
                <a:lnTo>
                  <a:pt x="111962" y="699214"/>
                </a:lnTo>
                <a:lnTo>
                  <a:pt x="126409" y="684045"/>
                </a:lnTo>
                <a:lnTo>
                  <a:pt x="143022" y="668876"/>
                </a:lnTo>
                <a:lnTo>
                  <a:pt x="160358" y="655151"/>
                </a:lnTo>
                <a:lnTo>
                  <a:pt x="178415" y="641428"/>
                </a:lnTo>
                <a:lnTo>
                  <a:pt x="197196" y="627703"/>
                </a:lnTo>
                <a:lnTo>
                  <a:pt x="214533" y="613978"/>
                </a:lnTo>
                <a:lnTo>
                  <a:pt x="231146" y="599533"/>
                </a:lnTo>
                <a:lnTo>
                  <a:pt x="245592" y="582919"/>
                </a:lnTo>
                <a:lnTo>
                  <a:pt x="258595" y="567027"/>
                </a:lnTo>
                <a:lnTo>
                  <a:pt x="268708" y="548969"/>
                </a:lnTo>
                <a:lnTo>
                  <a:pt x="277376" y="529467"/>
                </a:lnTo>
                <a:lnTo>
                  <a:pt x="284599" y="508518"/>
                </a:lnTo>
                <a:lnTo>
                  <a:pt x="291100" y="486848"/>
                </a:lnTo>
                <a:lnTo>
                  <a:pt x="296879" y="465180"/>
                </a:lnTo>
                <a:lnTo>
                  <a:pt x="302657" y="442787"/>
                </a:lnTo>
                <a:lnTo>
                  <a:pt x="309158" y="421840"/>
                </a:lnTo>
                <a:lnTo>
                  <a:pt x="316382" y="400892"/>
                </a:lnTo>
                <a:lnTo>
                  <a:pt x="325048" y="381389"/>
                </a:lnTo>
                <a:lnTo>
                  <a:pt x="335884" y="364053"/>
                </a:lnTo>
                <a:lnTo>
                  <a:pt x="348885" y="348161"/>
                </a:lnTo>
                <a:lnTo>
                  <a:pt x="364777" y="335160"/>
                </a:lnTo>
                <a:lnTo>
                  <a:pt x="382113" y="324326"/>
                </a:lnTo>
                <a:lnTo>
                  <a:pt x="401615" y="315657"/>
                </a:lnTo>
                <a:lnTo>
                  <a:pt x="422563" y="308434"/>
                </a:lnTo>
                <a:lnTo>
                  <a:pt x="443510" y="301932"/>
                </a:lnTo>
                <a:lnTo>
                  <a:pt x="465902" y="296154"/>
                </a:lnTo>
                <a:lnTo>
                  <a:pt x="487573" y="290375"/>
                </a:lnTo>
                <a:lnTo>
                  <a:pt x="509243" y="283874"/>
                </a:lnTo>
                <a:lnTo>
                  <a:pt x="530190" y="276652"/>
                </a:lnTo>
                <a:lnTo>
                  <a:pt x="549694" y="267983"/>
                </a:lnTo>
                <a:lnTo>
                  <a:pt x="567751" y="257872"/>
                </a:lnTo>
                <a:lnTo>
                  <a:pt x="583642" y="244869"/>
                </a:lnTo>
                <a:lnTo>
                  <a:pt x="600254" y="230422"/>
                </a:lnTo>
                <a:lnTo>
                  <a:pt x="614703" y="213809"/>
                </a:lnTo>
                <a:lnTo>
                  <a:pt x="628427" y="196473"/>
                </a:lnTo>
                <a:lnTo>
                  <a:pt x="642150" y="178415"/>
                </a:lnTo>
                <a:lnTo>
                  <a:pt x="655875" y="160356"/>
                </a:lnTo>
                <a:lnTo>
                  <a:pt x="669598" y="143020"/>
                </a:lnTo>
                <a:lnTo>
                  <a:pt x="684768" y="126407"/>
                </a:lnTo>
                <a:lnTo>
                  <a:pt x="699937" y="111961"/>
                </a:lnTo>
                <a:lnTo>
                  <a:pt x="717273" y="99681"/>
                </a:lnTo>
                <a:lnTo>
                  <a:pt x="735331" y="90291"/>
                </a:lnTo>
                <a:lnTo>
                  <a:pt x="757001" y="83790"/>
                </a:lnTo>
                <a:lnTo>
                  <a:pt x="779394" y="80900"/>
                </a:lnTo>
                <a:lnTo>
                  <a:pt x="802508" y="80177"/>
                </a:lnTo>
                <a:lnTo>
                  <a:pt x="827067" y="82345"/>
                </a:lnTo>
                <a:lnTo>
                  <a:pt x="851626" y="85235"/>
                </a:lnTo>
                <a:lnTo>
                  <a:pt x="876185" y="88846"/>
                </a:lnTo>
                <a:lnTo>
                  <a:pt x="900744" y="91736"/>
                </a:lnTo>
                <a:lnTo>
                  <a:pt x="925302" y="93180"/>
                </a:lnTo>
                <a:lnTo>
                  <a:pt x="949141" y="93180"/>
                </a:lnTo>
                <a:lnTo>
                  <a:pt x="971532" y="90291"/>
                </a:lnTo>
                <a:lnTo>
                  <a:pt x="994646" y="84511"/>
                </a:lnTo>
                <a:lnTo>
                  <a:pt x="1015595" y="75843"/>
                </a:lnTo>
                <a:lnTo>
                  <a:pt x="1037264" y="64286"/>
                </a:lnTo>
                <a:lnTo>
                  <a:pt x="1058934" y="52730"/>
                </a:lnTo>
                <a:lnTo>
                  <a:pt x="1080604" y="39728"/>
                </a:lnTo>
                <a:lnTo>
                  <a:pt x="1101551" y="27448"/>
                </a:lnTo>
                <a:lnTo>
                  <a:pt x="1123944" y="16614"/>
                </a:lnTo>
                <a:lnTo>
                  <a:pt x="1145614" y="7945"/>
                </a:lnTo>
                <a:lnTo>
                  <a:pt x="1168005" y="2167"/>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DC8C4FD0-5F25-4BC1-B5D7-80DD5B49EF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5089" y="2437220"/>
            <a:ext cx="2356656" cy="2353796"/>
          </a:xfrm>
          <a:custGeom>
            <a:avLst/>
            <a:gdLst>
              <a:gd name="connsiteX0" fmla="*/ 1104034 w 2208067"/>
              <a:gd name="connsiteY0" fmla="*/ 0 h 2205387"/>
              <a:gd name="connsiteX1" fmla="*/ 1125458 w 2208067"/>
              <a:gd name="connsiteY1" fmla="*/ 2008 h 2205387"/>
              <a:gd name="connsiteX2" fmla="*/ 1146213 w 2208067"/>
              <a:gd name="connsiteY2" fmla="*/ 7364 h 2205387"/>
              <a:gd name="connsiteX3" fmla="*/ 1166298 w 2208067"/>
              <a:gd name="connsiteY3" fmla="*/ 15399 h 2205387"/>
              <a:gd name="connsiteX4" fmla="*/ 1187053 w 2208067"/>
              <a:gd name="connsiteY4" fmla="*/ 25441 h 2205387"/>
              <a:gd name="connsiteX5" fmla="*/ 1206470 w 2208067"/>
              <a:gd name="connsiteY5" fmla="*/ 36823 h 2205387"/>
              <a:gd name="connsiteX6" fmla="*/ 1226555 w 2208067"/>
              <a:gd name="connsiteY6" fmla="*/ 48875 h 2205387"/>
              <a:gd name="connsiteX7" fmla="*/ 1246641 w 2208067"/>
              <a:gd name="connsiteY7" fmla="*/ 59586 h 2205387"/>
              <a:gd name="connsiteX8" fmla="*/ 1266726 w 2208067"/>
              <a:gd name="connsiteY8" fmla="*/ 70298 h 2205387"/>
              <a:gd name="connsiteX9" fmla="*/ 1286811 w 2208067"/>
              <a:gd name="connsiteY9" fmla="*/ 78332 h 2205387"/>
              <a:gd name="connsiteX10" fmla="*/ 1307567 w 2208067"/>
              <a:gd name="connsiteY10" fmla="*/ 83689 h 2205387"/>
              <a:gd name="connsiteX11" fmla="*/ 1328322 w 2208067"/>
              <a:gd name="connsiteY11" fmla="*/ 86367 h 2205387"/>
              <a:gd name="connsiteX12" fmla="*/ 1350416 w 2208067"/>
              <a:gd name="connsiteY12" fmla="*/ 86367 h 2205387"/>
              <a:gd name="connsiteX13" fmla="*/ 1373180 w 2208067"/>
              <a:gd name="connsiteY13" fmla="*/ 85029 h 2205387"/>
              <a:gd name="connsiteX14" fmla="*/ 1395942 w 2208067"/>
              <a:gd name="connsiteY14" fmla="*/ 82350 h 2205387"/>
              <a:gd name="connsiteX15" fmla="*/ 1418706 w 2208067"/>
              <a:gd name="connsiteY15" fmla="*/ 79003 h 2205387"/>
              <a:gd name="connsiteX16" fmla="*/ 1441471 w 2208067"/>
              <a:gd name="connsiteY16" fmla="*/ 76324 h 2205387"/>
              <a:gd name="connsiteX17" fmla="*/ 1464234 w 2208067"/>
              <a:gd name="connsiteY17" fmla="*/ 74315 h 2205387"/>
              <a:gd name="connsiteX18" fmla="*/ 1485659 w 2208067"/>
              <a:gd name="connsiteY18" fmla="*/ 74985 h 2205387"/>
              <a:gd name="connsiteX19" fmla="*/ 1506414 w 2208067"/>
              <a:gd name="connsiteY19" fmla="*/ 77664 h 2205387"/>
              <a:gd name="connsiteX20" fmla="*/ 1526499 w 2208067"/>
              <a:gd name="connsiteY20" fmla="*/ 83689 h 2205387"/>
              <a:gd name="connsiteX21" fmla="*/ 1543237 w 2208067"/>
              <a:gd name="connsiteY21" fmla="*/ 92393 h 2205387"/>
              <a:gd name="connsiteX22" fmla="*/ 1559305 w 2208067"/>
              <a:gd name="connsiteY22" fmla="*/ 103775 h 2205387"/>
              <a:gd name="connsiteX23" fmla="*/ 1573365 w 2208067"/>
              <a:gd name="connsiteY23" fmla="*/ 117165 h 2205387"/>
              <a:gd name="connsiteX24" fmla="*/ 1587426 w 2208067"/>
              <a:gd name="connsiteY24" fmla="*/ 132563 h 2205387"/>
              <a:gd name="connsiteX25" fmla="*/ 1600146 w 2208067"/>
              <a:gd name="connsiteY25" fmla="*/ 148632 h 2205387"/>
              <a:gd name="connsiteX26" fmla="*/ 1612866 w 2208067"/>
              <a:gd name="connsiteY26" fmla="*/ 165370 h 2205387"/>
              <a:gd name="connsiteX27" fmla="*/ 1625587 w 2208067"/>
              <a:gd name="connsiteY27" fmla="*/ 182108 h 2205387"/>
              <a:gd name="connsiteX28" fmla="*/ 1638308 w 2208067"/>
              <a:gd name="connsiteY28" fmla="*/ 198177 h 2205387"/>
              <a:gd name="connsiteX29" fmla="*/ 1651699 w 2208067"/>
              <a:gd name="connsiteY29" fmla="*/ 213575 h 2205387"/>
              <a:gd name="connsiteX30" fmla="*/ 1667097 w 2208067"/>
              <a:gd name="connsiteY30" fmla="*/ 226966 h 2205387"/>
              <a:gd name="connsiteX31" fmla="*/ 1681826 w 2208067"/>
              <a:gd name="connsiteY31" fmla="*/ 239018 h 2205387"/>
              <a:gd name="connsiteX32" fmla="*/ 1698565 w 2208067"/>
              <a:gd name="connsiteY32" fmla="*/ 248390 h 2205387"/>
              <a:gd name="connsiteX33" fmla="*/ 1716642 w 2208067"/>
              <a:gd name="connsiteY33" fmla="*/ 256425 h 2205387"/>
              <a:gd name="connsiteX34" fmla="*/ 1736058 w 2208067"/>
              <a:gd name="connsiteY34" fmla="*/ 263119 h 2205387"/>
              <a:gd name="connsiteX35" fmla="*/ 1756144 w 2208067"/>
              <a:gd name="connsiteY35" fmla="*/ 269145 h 2205387"/>
              <a:gd name="connsiteX36" fmla="*/ 1776228 w 2208067"/>
              <a:gd name="connsiteY36" fmla="*/ 274501 h 2205387"/>
              <a:gd name="connsiteX37" fmla="*/ 1796984 w 2208067"/>
              <a:gd name="connsiteY37" fmla="*/ 279857 h 2205387"/>
              <a:gd name="connsiteX38" fmla="*/ 1816399 w 2208067"/>
              <a:gd name="connsiteY38" fmla="*/ 285883 h 2205387"/>
              <a:gd name="connsiteX39" fmla="*/ 1835816 w 2208067"/>
              <a:gd name="connsiteY39" fmla="*/ 292578 h 2205387"/>
              <a:gd name="connsiteX40" fmla="*/ 1853892 w 2208067"/>
              <a:gd name="connsiteY40" fmla="*/ 300613 h 2205387"/>
              <a:gd name="connsiteX41" fmla="*/ 1869960 w 2208067"/>
              <a:gd name="connsiteY41" fmla="*/ 310655 h 2205387"/>
              <a:gd name="connsiteX42" fmla="*/ 1884691 w 2208067"/>
              <a:gd name="connsiteY42" fmla="*/ 322706 h 2205387"/>
              <a:gd name="connsiteX43" fmla="*/ 1896741 w 2208067"/>
              <a:gd name="connsiteY43" fmla="*/ 337436 h 2205387"/>
              <a:gd name="connsiteX44" fmla="*/ 1906785 w 2208067"/>
              <a:gd name="connsiteY44" fmla="*/ 353504 h 2205387"/>
              <a:gd name="connsiteX45" fmla="*/ 1914819 w 2208067"/>
              <a:gd name="connsiteY45" fmla="*/ 371581 h 2205387"/>
              <a:gd name="connsiteX46" fmla="*/ 1921514 w 2208067"/>
              <a:gd name="connsiteY46" fmla="*/ 390998 h 2205387"/>
              <a:gd name="connsiteX47" fmla="*/ 1927540 w 2208067"/>
              <a:gd name="connsiteY47" fmla="*/ 410413 h 2205387"/>
              <a:gd name="connsiteX48" fmla="*/ 1932896 w 2208067"/>
              <a:gd name="connsiteY48" fmla="*/ 431169 h 2205387"/>
              <a:gd name="connsiteX49" fmla="*/ 1938252 w 2208067"/>
              <a:gd name="connsiteY49" fmla="*/ 451253 h 2205387"/>
              <a:gd name="connsiteX50" fmla="*/ 1944278 w 2208067"/>
              <a:gd name="connsiteY50" fmla="*/ 471339 h 2205387"/>
              <a:gd name="connsiteX51" fmla="*/ 1950972 w 2208067"/>
              <a:gd name="connsiteY51" fmla="*/ 490756 h 2205387"/>
              <a:gd name="connsiteX52" fmla="*/ 1959007 w 2208067"/>
              <a:gd name="connsiteY52" fmla="*/ 508832 h 2205387"/>
              <a:gd name="connsiteX53" fmla="*/ 1968380 w 2208067"/>
              <a:gd name="connsiteY53" fmla="*/ 525570 h 2205387"/>
              <a:gd name="connsiteX54" fmla="*/ 1980431 w 2208067"/>
              <a:gd name="connsiteY54" fmla="*/ 540300 h 2205387"/>
              <a:gd name="connsiteX55" fmla="*/ 1993822 w 2208067"/>
              <a:gd name="connsiteY55" fmla="*/ 555699 h 2205387"/>
              <a:gd name="connsiteX56" fmla="*/ 2009221 w 2208067"/>
              <a:gd name="connsiteY56" fmla="*/ 569088 h 2205387"/>
              <a:gd name="connsiteX57" fmla="*/ 2025959 w 2208067"/>
              <a:gd name="connsiteY57" fmla="*/ 581810 h 2205387"/>
              <a:gd name="connsiteX58" fmla="*/ 2042697 w 2208067"/>
              <a:gd name="connsiteY58" fmla="*/ 594531 h 2205387"/>
              <a:gd name="connsiteX59" fmla="*/ 2059434 w 2208067"/>
              <a:gd name="connsiteY59" fmla="*/ 607251 h 2205387"/>
              <a:gd name="connsiteX60" fmla="*/ 2075502 w 2208067"/>
              <a:gd name="connsiteY60" fmla="*/ 619972 h 2205387"/>
              <a:gd name="connsiteX61" fmla="*/ 2090901 w 2208067"/>
              <a:gd name="connsiteY61" fmla="*/ 634032 h 2205387"/>
              <a:gd name="connsiteX62" fmla="*/ 2104293 w 2208067"/>
              <a:gd name="connsiteY62" fmla="*/ 648092 h 2205387"/>
              <a:gd name="connsiteX63" fmla="*/ 2115673 w 2208067"/>
              <a:gd name="connsiteY63" fmla="*/ 664160 h 2205387"/>
              <a:gd name="connsiteX64" fmla="*/ 2124377 w 2208067"/>
              <a:gd name="connsiteY64" fmla="*/ 680898 h 2205387"/>
              <a:gd name="connsiteX65" fmla="*/ 2130403 w 2208067"/>
              <a:gd name="connsiteY65" fmla="*/ 700983 h 2205387"/>
              <a:gd name="connsiteX66" fmla="*/ 2133081 w 2208067"/>
              <a:gd name="connsiteY66" fmla="*/ 721738 h 2205387"/>
              <a:gd name="connsiteX67" fmla="*/ 2133751 w 2208067"/>
              <a:gd name="connsiteY67" fmla="*/ 743163 h 2205387"/>
              <a:gd name="connsiteX68" fmla="*/ 2131741 w 2208067"/>
              <a:gd name="connsiteY68" fmla="*/ 765926 h 2205387"/>
              <a:gd name="connsiteX69" fmla="*/ 2129065 w 2208067"/>
              <a:gd name="connsiteY69" fmla="*/ 788690 h 2205387"/>
              <a:gd name="connsiteX70" fmla="*/ 2125717 w 2208067"/>
              <a:gd name="connsiteY70" fmla="*/ 811455 h 2205387"/>
              <a:gd name="connsiteX71" fmla="*/ 2123039 w 2208067"/>
              <a:gd name="connsiteY71" fmla="*/ 834217 h 2205387"/>
              <a:gd name="connsiteX72" fmla="*/ 2121699 w 2208067"/>
              <a:gd name="connsiteY72" fmla="*/ 856981 h 2205387"/>
              <a:gd name="connsiteX73" fmla="*/ 2121699 w 2208067"/>
              <a:gd name="connsiteY73" fmla="*/ 879075 h 2205387"/>
              <a:gd name="connsiteX74" fmla="*/ 2124377 w 2208067"/>
              <a:gd name="connsiteY74" fmla="*/ 899830 h 2205387"/>
              <a:gd name="connsiteX75" fmla="*/ 2129733 w 2208067"/>
              <a:gd name="connsiteY75" fmla="*/ 920585 h 2205387"/>
              <a:gd name="connsiteX76" fmla="*/ 2137767 w 2208067"/>
              <a:gd name="connsiteY76" fmla="*/ 940001 h 2205387"/>
              <a:gd name="connsiteX77" fmla="*/ 2147811 w 2208067"/>
              <a:gd name="connsiteY77" fmla="*/ 960086 h 2205387"/>
              <a:gd name="connsiteX78" fmla="*/ 2159193 w 2208067"/>
              <a:gd name="connsiteY78" fmla="*/ 980172 h 2205387"/>
              <a:gd name="connsiteX79" fmla="*/ 2171243 w 2208067"/>
              <a:gd name="connsiteY79" fmla="*/ 1000258 h 2205387"/>
              <a:gd name="connsiteX80" fmla="*/ 2182625 w 2208067"/>
              <a:gd name="connsiteY80" fmla="*/ 1019674 h 2205387"/>
              <a:gd name="connsiteX81" fmla="*/ 2192669 w 2208067"/>
              <a:gd name="connsiteY81" fmla="*/ 1040429 h 2205387"/>
              <a:gd name="connsiteX82" fmla="*/ 2200702 w 2208067"/>
              <a:gd name="connsiteY82" fmla="*/ 1060514 h 2205387"/>
              <a:gd name="connsiteX83" fmla="*/ 2206059 w 2208067"/>
              <a:gd name="connsiteY83" fmla="*/ 1081269 h 2205387"/>
              <a:gd name="connsiteX84" fmla="*/ 2208067 w 2208067"/>
              <a:gd name="connsiteY84" fmla="*/ 1102693 h 2205387"/>
              <a:gd name="connsiteX85" fmla="*/ 2206059 w 2208067"/>
              <a:gd name="connsiteY85" fmla="*/ 1124117 h 2205387"/>
              <a:gd name="connsiteX86" fmla="*/ 2200702 w 2208067"/>
              <a:gd name="connsiteY86" fmla="*/ 1144872 h 2205387"/>
              <a:gd name="connsiteX87" fmla="*/ 2192669 w 2208067"/>
              <a:gd name="connsiteY87" fmla="*/ 1164959 h 2205387"/>
              <a:gd name="connsiteX88" fmla="*/ 2182625 w 2208067"/>
              <a:gd name="connsiteY88" fmla="*/ 1185713 h 2205387"/>
              <a:gd name="connsiteX89" fmla="*/ 2171243 w 2208067"/>
              <a:gd name="connsiteY89" fmla="*/ 1205130 h 2205387"/>
              <a:gd name="connsiteX90" fmla="*/ 2159193 w 2208067"/>
              <a:gd name="connsiteY90" fmla="*/ 1225216 h 2205387"/>
              <a:gd name="connsiteX91" fmla="*/ 2147811 w 2208067"/>
              <a:gd name="connsiteY91" fmla="*/ 1245301 h 2205387"/>
              <a:gd name="connsiteX92" fmla="*/ 2137767 w 2208067"/>
              <a:gd name="connsiteY92" fmla="*/ 1265386 h 2205387"/>
              <a:gd name="connsiteX93" fmla="*/ 2129733 w 2208067"/>
              <a:gd name="connsiteY93" fmla="*/ 1284802 h 2205387"/>
              <a:gd name="connsiteX94" fmla="*/ 2124377 w 2208067"/>
              <a:gd name="connsiteY94" fmla="*/ 1305558 h 2205387"/>
              <a:gd name="connsiteX95" fmla="*/ 2121699 w 2208067"/>
              <a:gd name="connsiteY95" fmla="*/ 1326312 h 2205387"/>
              <a:gd name="connsiteX96" fmla="*/ 2121699 w 2208067"/>
              <a:gd name="connsiteY96" fmla="*/ 1348406 h 2205387"/>
              <a:gd name="connsiteX97" fmla="*/ 2123039 w 2208067"/>
              <a:gd name="connsiteY97" fmla="*/ 1371169 h 2205387"/>
              <a:gd name="connsiteX98" fmla="*/ 2125717 w 2208067"/>
              <a:gd name="connsiteY98" fmla="*/ 1393933 h 2205387"/>
              <a:gd name="connsiteX99" fmla="*/ 2129065 w 2208067"/>
              <a:gd name="connsiteY99" fmla="*/ 1416697 h 2205387"/>
              <a:gd name="connsiteX100" fmla="*/ 2131741 w 2208067"/>
              <a:gd name="connsiteY100" fmla="*/ 1439461 h 2205387"/>
              <a:gd name="connsiteX101" fmla="*/ 2133751 w 2208067"/>
              <a:gd name="connsiteY101" fmla="*/ 1462224 h 2205387"/>
              <a:gd name="connsiteX102" fmla="*/ 2133081 w 2208067"/>
              <a:gd name="connsiteY102" fmla="*/ 1483649 h 2205387"/>
              <a:gd name="connsiteX103" fmla="*/ 2130403 w 2208067"/>
              <a:gd name="connsiteY103" fmla="*/ 1504404 h 2205387"/>
              <a:gd name="connsiteX104" fmla="*/ 2124377 w 2208067"/>
              <a:gd name="connsiteY104" fmla="*/ 1524489 h 2205387"/>
              <a:gd name="connsiteX105" fmla="*/ 2115673 w 2208067"/>
              <a:gd name="connsiteY105" fmla="*/ 1541227 h 2205387"/>
              <a:gd name="connsiteX106" fmla="*/ 2104293 w 2208067"/>
              <a:gd name="connsiteY106" fmla="*/ 1557295 h 2205387"/>
              <a:gd name="connsiteX107" fmla="*/ 2090901 w 2208067"/>
              <a:gd name="connsiteY107" fmla="*/ 1571355 h 2205387"/>
              <a:gd name="connsiteX108" fmla="*/ 2075502 w 2208067"/>
              <a:gd name="connsiteY108" fmla="*/ 1585414 h 2205387"/>
              <a:gd name="connsiteX109" fmla="*/ 2059434 w 2208067"/>
              <a:gd name="connsiteY109" fmla="*/ 1598135 h 2205387"/>
              <a:gd name="connsiteX110" fmla="*/ 2042697 w 2208067"/>
              <a:gd name="connsiteY110" fmla="*/ 1610856 h 2205387"/>
              <a:gd name="connsiteX111" fmla="*/ 2025959 w 2208067"/>
              <a:gd name="connsiteY111" fmla="*/ 1623577 h 2205387"/>
              <a:gd name="connsiteX112" fmla="*/ 2009221 w 2208067"/>
              <a:gd name="connsiteY112" fmla="*/ 1636298 h 2205387"/>
              <a:gd name="connsiteX113" fmla="*/ 1993822 w 2208067"/>
              <a:gd name="connsiteY113" fmla="*/ 1649688 h 2205387"/>
              <a:gd name="connsiteX114" fmla="*/ 1980431 w 2208067"/>
              <a:gd name="connsiteY114" fmla="*/ 1665087 h 2205387"/>
              <a:gd name="connsiteX115" fmla="*/ 1968380 w 2208067"/>
              <a:gd name="connsiteY115" fmla="*/ 1679817 h 2205387"/>
              <a:gd name="connsiteX116" fmla="*/ 1959007 w 2208067"/>
              <a:gd name="connsiteY116" fmla="*/ 1696554 h 2205387"/>
              <a:gd name="connsiteX117" fmla="*/ 1950972 w 2208067"/>
              <a:gd name="connsiteY117" fmla="*/ 1714631 h 2205387"/>
              <a:gd name="connsiteX118" fmla="*/ 1944278 w 2208067"/>
              <a:gd name="connsiteY118" fmla="*/ 1734047 h 2205387"/>
              <a:gd name="connsiteX119" fmla="*/ 1938252 w 2208067"/>
              <a:gd name="connsiteY119" fmla="*/ 1754133 h 2205387"/>
              <a:gd name="connsiteX120" fmla="*/ 1932896 w 2208067"/>
              <a:gd name="connsiteY120" fmla="*/ 1774219 h 2205387"/>
              <a:gd name="connsiteX121" fmla="*/ 1927540 w 2208067"/>
              <a:gd name="connsiteY121" fmla="*/ 1794974 h 2205387"/>
              <a:gd name="connsiteX122" fmla="*/ 1921514 w 2208067"/>
              <a:gd name="connsiteY122" fmla="*/ 1814390 h 2205387"/>
              <a:gd name="connsiteX123" fmla="*/ 1914819 w 2208067"/>
              <a:gd name="connsiteY123" fmla="*/ 1833805 h 2205387"/>
              <a:gd name="connsiteX124" fmla="*/ 1906785 w 2208067"/>
              <a:gd name="connsiteY124" fmla="*/ 1851883 h 2205387"/>
              <a:gd name="connsiteX125" fmla="*/ 1896741 w 2208067"/>
              <a:gd name="connsiteY125" fmla="*/ 1867952 h 2205387"/>
              <a:gd name="connsiteX126" fmla="*/ 1884691 w 2208067"/>
              <a:gd name="connsiteY126" fmla="*/ 1882680 h 2205387"/>
              <a:gd name="connsiteX127" fmla="*/ 1869960 w 2208067"/>
              <a:gd name="connsiteY127" fmla="*/ 1894732 h 2205387"/>
              <a:gd name="connsiteX128" fmla="*/ 1853892 w 2208067"/>
              <a:gd name="connsiteY128" fmla="*/ 1904774 h 2205387"/>
              <a:gd name="connsiteX129" fmla="*/ 1835816 w 2208067"/>
              <a:gd name="connsiteY129" fmla="*/ 1912808 h 2205387"/>
              <a:gd name="connsiteX130" fmla="*/ 1816399 w 2208067"/>
              <a:gd name="connsiteY130" fmla="*/ 1919504 h 2205387"/>
              <a:gd name="connsiteX131" fmla="*/ 1796984 w 2208067"/>
              <a:gd name="connsiteY131" fmla="*/ 1925529 h 2205387"/>
              <a:gd name="connsiteX132" fmla="*/ 1776228 w 2208067"/>
              <a:gd name="connsiteY132" fmla="*/ 1930886 h 2205387"/>
              <a:gd name="connsiteX133" fmla="*/ 1756144 w 2208067"/>
              <a:gd name="connsiteY133" fmla="*/ 1936242 h 2205387"/>
              <a:gd name="connsiteX134" fmla="*/ 1736058 w 2208067"/>
              <a:gd name="connsiteY134" fmla="*/ 1942267 h 2205387"/>
              <a:gd name="connsiteX135" fmla="*/ 1716642 w 2208067"/>
              <a:gd name="connsiteY135" fmla="*/ 1948962 h 2205387"/>
              <a:gd name="connsiteX136" fmla="*/ 1698565 w 2208067"/>
              <a:gd name="connsiteY136" fmla="*/ 1956997 h 2205387"/>
              <a:gd name="connsiteX137" fmla="*/ 1681826 w 2208067"/>
              <a:gd name="connsiteY137" fmla="*/ 1966370 h 2205387"/>
              <a:gd name="connsiteX138" fmla="*/ 1667097 w 2208067"/>
              <a:gd name="connsiteY138" fmla="*/ 1978420 h 2205387"/>
              <a:gd name="connsiteX139" fmla="*/ 1651699 w 2208067"/>
              <a:gd name="connsiteY139" fmla="*/ 1991811 h 2205387"/>
              <a:gd name="connsiteX140" fmla="*/ 1638308 w 2208067"/>
              <a:gd name="connsiteY140" fmla="*/ 2007210 h 2205387"/>
              <a:gd name="connsiteX141" fmla="*/ 1625587 w 2208067"/>
              <a:gd name="connsiteY141" fmla="*/ 2023278 h 2205387"/>
              <a:gd name="connsiteX142" fmla="*/ 1612866 w 2208067"/>
              <a:gd name="connsiteY142" fmla="*/ 2040016 h 2205387"/>
              <a:gd name="connsiteX143" fmla="*/ 1600146 w 2208067"/>
              <a:gd name="connsiteY143" fmla="*/ 2056754 h 2205387"/>
              <a:gd name="connsiteX144" fmla="*/ 1587426 w 2208067"/>
              <a:gd name="connsiteY144" fmla="*/ 2072823 h 2205387"/>
              <a:gd name="connsiteX145" fmla="*/ 1573365 w 2208067"/>
              <a:gd name="connsiteY145" fmla="*/ 2088222 h 2205387"/>
              <a:gd name="connsiteX146" fmla="*/ 1559305 w 2208067"/>
              <a:gd name="connsiteY146" fmla="*/ 2101612 h 2205387"/>
              <a:gd name="connsiteX147" fmla="*/ 1543237 w 2208067"/>
              <a:gd name="connsiteY147" fmla="*/ 2112994 h 2205387"/>
              <a:gd name="connsiteX148" fmla="*/ 1526499 w 2208067"/>
              <a:gd name="connsiteY148" fmla="*/ 2121698 h 2205387"/>
              <a:gd name="connsiteX149" fmla="*/ 1506414 w 2208067"/>
              <a:gd name="connsiteY149" fmla="*/ 2127723 h 2205387"/>
              <a:gd name="connsiteX150" fmla="*/ 1485659 w 2208067"/>
              <a:gd name="connsiteY150" fmla="*/ 2130402 h 2205387"/>
              <a:gd name="connsiteX151" fmla="*/ 1464234 w 2208067"/>
              <a:gd name="connsiteY151" fmla="*/ 2131071 h 2205387"/>
              <a:gd name="connsiteX152" fmla="*/ 1441471 w 2208067"/>
              <a:gd name="connsiteY152" fmla="*/ 2129062 h 2205387"/>
              <a:gd name="connsiteX153" fmla="*/ 1418706 w 2208067"/>
              <a:gd name="connsiteY153" fmla="*/ 2126385 h 2205387"/>
              <a:gd name="connsiteX154" fmla="*/ 1395942 w 2208067"/>
              <a:gd name="connsiteY154" fmla="*/ 2123036 h 2205387"/>
              <a:gd name="connsiteX155" fmla="*/ 1373180 w 2208067"/>
              <a:gd name="connsiteY155" fmla="*/ 2120359 h 2205387"/>
              <a:gd name="connsiteX156" fmla="*/ 1350416 w 2208067"/>
              <a:gd name="connsiteY156" fmla="*/ 2119020 h 2205387"/>
              <a:gd name="connsiteX157" fmla="*/ 1328322 w 2208067"/>
              <a:gd name="connsiteY157" fmla="*/ 2119020 h 2205387"/>
              <a:gd name="connsiteX158" fmla="*/ 1307567 w 2208067"/>
              <a:gd name="connsiteY158" fmla="*/ 2121698 h 2205387"/>
              <a:gd name="connsiteX159" fmla="*/ 1286811 w 2208067"/>
              <a:gd name="connsiteY159" fmla="*/ 2127054 h 2205387"/>
              <a:gd name="connsiteX160" fmla="*/ 1266726 w 2208067"/>
              <a:gd name="connsiteY160" fmla="*/ 2135088 h 2205387"/>
              <a:gd name="connsiteX161" fmla="*/ 1246641 w 2208067"/>
              <a:gd name="connsiteY161" fmla="*/ 2145800 h 2205387"/>
              <a:gd name="connsiteX162" fmla="*/ 1226555 w 2208067"/>
              <a:gd name="connsiteY162" fmla="*/ 2156513 h 2205387"/>
              <a:gd name="connsiteX163" fmla="*/ 1206470 w 2208067"/>
              <a:gd name="connsiteY163" fmla="*/ 2168563 h 2205387"/>
              <a:gd name="connsiteX164" fmla="*/ 1187053 w 2208067"/>
              <a:gd name="connsiteY164" fmla="*/ 2179945 h 2205387"/>
              <a:gd name="connsiteX165" fmla="*/ 1166298 w 2208067"/>
              <a:gd name="connsiteY165" fmla="*/ 2189988 h 2205387"/>
              <a:gd name="connsiteX166" fmla="*/ 1146213 w 2208067"/>
              <a:gd name="connsiteY166" fmla="*/ 2198023 h 2205387"/>
              <a:gd name="connsiteX167" fmla="*/ 1125458 w 2208067"/>
              <a:gd name="connsiteY167" fmla="*/ 2203379 h 2205387"/>
              <a:gd name="connsiteX168" fmla="*/ 1104034 w 2208067"/>
              <a:gd name="connsiteY168" fmla="*/ 2205387 h 2205387"/>
              <a:gd name="connsiteX169" fmla="*/ 1082609 w 2208067"/>
              <a:gd name="connsiteY169" fmla="*/ 2203379 h 2205387"/>
              <a:gd name="connsiteX170" fmla="*/ 1061855 w 2208067"/>
              <a:gd name="connsiteY170" fmla="*/ 2198023 h 2205387"/>
              <a:gd name="connsiteX171" fmla="*/ 1041769 w 2208067"/>
              <a:gd name="connsiteY171" fmla="*/ 2189988 h 2205387"/>
              <a:gd name="connsiteX172" fmla="*/ 1021014 w 2208067"/>
              <a:gd name="connsiteY172" fmla="*/ 2179945 h 2205387"/>
              <a:gd name="connsiteX173" fmla="*/ 1001598 w 2208067"/>
              <a:gd name="connsiteY173" fmla="*/ 2168563 h 2205387"/>
              <a:gd name="connsiteX174" fmla="*/ 981512 w 2208067"/>
              <a:gd name="connsiteY174" fmla="*/ 2156513 h 2205387"/>
              <a:gd name="connsiteX175" fmla="*/ 961427 w 2208067"/>
              <a:gd name="connsiteY175" fmla="*/ 2145800 h 2205387"/>
              <a:gd name="connsiteX176" fmla="*/ 941342 w 2208067"/>
              <a:gd name="connsiteY176" fmla="*/ 2135088 h 2205387"/>
              <a:gd name="connsiteX177" fmla="*/ 921925 w 2208067"/>
              <a:gd name="connsiteY177" fmla="*/ 2127054 h 2205387"/>
              <a:gd name="connsiteX178" fmla="*/ 900501 w 2208067"/>
              <a:gd name="connsiteY178" fmla="*/ 2121698 h 2205387"/>
              <a:gd name="connsiteX179" fmla="*/ 879747 w 2208067"/>
              <a:gd name="connsiteY179" fmla="*/ 2119020 h 2205387"/>
              <a:gd name="connsiteX180" fmla="*/ 857651 w 2208067"/>
              <a:gd name="connsiteY180" fmla="*/ 2119020 h 2205387"/>
              <a:gd name="connsiteX181" fmla="*/ 834888 w 2208067"/>
              <a:gd name="connsiteY181" fmla="*/ 2120359 h 2205387"/>
              <a:gd name="connsiteX182" fmla="*/ 812125 w 2208067"/>
              <a:gd name="connsiteY182" fmla="*/ 2123036 h 2205387"/>
              <a:gd name="connsiteX183" fmla="*/ 789361 w 2208067"/>
              <a:gd name="connsiteY183" fmla="*/ 2126385 h 2205387"/>
              <a:gd name="connsiteX184" fmla="*/ 766598 w 2208067"/>
              <a:gd name="connsiteY184" fmla="*/ 2129062 h 2205387"/>
              <a:gd name="connsiteX185" fmla="*/ 743834 w 2208067"/>
              <a:gd name="connsiteY185" fmla="*/ 2131071 h 2205387"/>
              <a:gd name="connsiteX186" fmla="*/ 722410 w 2208067"/>
              <a:gd name="connsiteY186" fmla="*/ 2130402 h 2205387"/>
              <a:gd name="connsiteX187" fmla="*/ 701655 w 2208067"/>
              <a:gd name="connsiteY187" fmla="*/ 2127723 h 2205387"/>
              <a:gd name="connsiteX188" fmla="*/ 681569 w 2208067"/>
              <a:gd name="connsiteY188" fmla="*/ 2121698 h 2205387"/>
              <a:gd name="connsiteX189" fmla="*/ 664831 w 2208067"/>
              <a:gd name="connsiteY189" fmla="*/ 2112994 h 2205387"/>
              <a:gd name="connsiteX190" fmla="*/ 648763 w 2208067"/>
              <a:gd name="connsiteY190" fmla="*/ 2101612 h 2205387"/>
              <a:gd name="connsiteX191" fmla="*/ 634703 w 2208067"/>
              <a:gd name="connsiteY191" fmla="*/ 2088222 h 2205387"/>
              <a:gd name="connsiteX192" fmla="*/ 620642 w 2208067"/>
              <a:gd name="connsiteY192" fmla="*/ 2072823 h 2205387"/>
              <a:gd name="connsiteX193" fmla="*/ 607922 w 2208067"/>
              <a:gd name="connsiteY193" fmla="*/ 2056754 h 2205387"/>
              <a:gd name="connsiteX194" fmla="*/ 595201 w 2208067"/>
              <a:gd name="connsiteY194" fmla="*/ 2040016 h 2205387"/>
              <a:gd name="connsiteX195" fmla="*/ 582481 w 2208067"/>
              <a:gd name="connsiteY195" fmla="*/ 2023278 h 2205387"/>
              <a:gd name="connsiteX196" fmla="*/ 569760 w 2208067"/>
              <a:gd name="connsiteY196" fmla="*/ 2007210 h 2205387"/>
              <a:gd name="connsiteX197" fmla="*/ 556368 w 2208067"/>
              <a:gd name="connsiteY197" fmla="*/ 1991811 h 2205387"/>
              <a:gd name="connsiteX198" fmla="*/ 540970 w 2208067"/>
              <a:gd name="connsiteY198" fmla="*/ 1978420 h 2205387"/>
              <a:gd name="connsiteX199" fmla="*/ 526241 w 2208067"/>
              <a:gd name="connsiteY199" fmla="*/ 1966370 h 2205387"/>
              <a:gd name="connsiteX200" fmla="*/ 509504 w 2208067"/>
              <a:gd name="connsiteY200" fmla="*/ 1956997 h 2205387"/>
              <a:gd name="connsiteX201" fmla="*/ 491426 w 2208067"/>
              <a:gd name="connsiteY201" fmla="*/ 1948962 h 2205387"/>
              <a:gd name="connsiteX202" fmla="*/ 472011 w 2208067"/>
              <a:gd name="connsiteY202" fmla="*/ 1942267 h 2205387"/>
              <a:gd name="connsiteX203" fmla="*/ 451925 w 2208067"/>
              <a:gd name="connsiteY203" fmla="*/ 1936242 h 2205387"/>
              <a:gd name="connsiteX204" fmla="*/ 431839 w 2208067"/>
              <a:gd name="connsiteY204" fmla="*/ 1930886 h 2205387"/>
              <a:gd name="connsiteX205" fmla="*/ 411084 w 2208067"/>
              <a:gd name="connsiteY205" fmla="*/ 1925529 h 2205387"/>
              <a:gd name="connsiteX206" fmla="*/ 391668 w 2208067"/>
              <a:gd name="connsiteY206" fmla="*/ 1919504 h 2205387"/>
              <a:gd name="connsiteX207" fmla="*/ 372252 w 2208067"/>
              <a:gd name="connsiteY207" fmla="*/ 1912808 h 2205387"/>
              <a:gd name="connsiteX208" fmla="*/ 354176 w 2208067"/>
              <a:gd name="connsiteY208" fmla="*/ 1904774 h 2205387"/>
              <a:gd name="connsiteX209" fmla="*/ 338107 w 2208067"/>
              <a:gd name="connsiteY209" fmla="*/ 1894732 h 2205387"/>
              <a:gd name="connsiteX210" fmla="*/ 323377 w 2208067"/>
              <a:gd name="connsiteY210" fmla="*/ 1882680 h 2205387"/>
              <a:gd name="connsiteX211" fmla="*/ 311327 w 2208067"/>
              <a:gd name="connsiteY211" fmla="*/ 1867952 h 2205387"/>
              <a:gd name="connsiteX212" fmla="*/ 301283 w 2208067"/>
              <a:gd name="connsiteY212" fmla="*/ 1851883 h 2205387"/>
              <a:gd name="connsiteX213" fmla="*/ 293250 w 2208067"/>
              <a:gd name="connsiteY213" fmla="*/ 1833805 h 2205387"/>
              <a:gd name="connsiteX214" fmla="*/ 286555 w 2208067"/>
              <a:gd name="connsiteY214" fmla="*/ 1814390 h 2205387"/>
              <a:gd name="connsiteX215" fmla="*/ 280529 w 2208067"/>
              <a:gd name="connsiteY215" fmla="*/ 1794974 h 2205387"/>
              <a:gd name="connsiteX216" fmla="*/ 275173 w 2208067"/>
              <a:gd name="connsiteY216" fmla="*/ 1774219 h 2205387"/>
              <a:gd name="connsiteX217" fmla="*/ 269817 w 2208067"/>
              <a:gd name="connsiteY217" fmla="*/ 1754133 h 2205387"/>
              <a:gd name="connsiteX218" fmla="*/ 263791 w 2208067"/>
              <a:gd name="connsiteY218" fmla="*/ 1734047 h 2205387"/>
              <a:gd name="connsiteX219" fmla="*/ 257096 w 2208067"/>
              <a:gd name="connsiteY219" fmla="*/ 1714631 h 2205387"/>
              <a:gd name="connsiteX220" fmla="*/ 249062 w 2208067"/>
              <a:gd name="connsiteY220" fmla="*/ 1696554 h 2205387"/>
              <a:gd name="connsiteX221" fmla="*/ 239688 w 2208067"/>
              <a:gd name="connsiteY221" fmla="*/ 1679817 h 2205387"/>
              <a:gd name="connsiteX222" fmla="*/ 227636 w 2208067"/>
              <a:gd name="connsiteY222" fmla="*/ 1665087 h 2205387"/>
              <a:gd name="connsiteX223" fmla="*/ 214246 w 2208067"/>
              <a:gd name="connsiteY223" fmla="*/ 1649688 h 2205387"/>
              <a:gd name="connsiteX224" fmla="*/ 198848 w 2208067"/>
              <a:gd name="connsiteY224" fmla="*/ 1636298 h 2205387"/>
              <a:gd name="connsiteX225" fmla="*/ 182778 w 2208067"/>
              <a:gd name="connsiteY225" fmla="*/ 1623577 h 2205387"/>
              <a:gd name="connsiteX226" fmla="*/ 165371 w 2208067"/>
              <a:gd name="connsiteY226" fmla="*/ 1610856 h 2205387"/>
              <a:gd name="connsiteX227" fmla="*/ 148634 w 2208067"/>
              <a:gd name="connsiteY227" fmla="*/ 1598135 h 2205387"/>
              <a:gd name="connsiteX228" fmla="*/ 132565 w 2208067"/>
              <a:gd name="connsiteY228" fmla="*/ 1585414 h 2205387"/>
              <a:gd name="connsiteX229" fmla="*/ 117167 w 2208067"/>
              <a:gd name="connsiteY229" fmla="*/ 1571355 h 2205387"/>
              <a:gd name="connsiteX230" fmla="*/ 103776 w 2208067"/>
              <a:gd name="connsiteY230" fmla="*/ 1557295 h 2205387"/>
              <a:gd name="connsiteX231" fmla="*/ 92394 w 2208067"/>
              <a:gd name="connsiteY231" fmla="*/ 1541227 h 2205387"/>
              <a:gd name="connsiteX232" fmla="*/ 83691 w 2208067"/>
              <a:gd name="connsiteY232" fmla="*/ 1524489 h 2205387"/>
              <a:gd name="connsiteX233" fmla="*/ 77665 w 2208067"/>
              <a:gd name="connsiteY233" fmla="*/ 1504404 h 2205387"/>
              <a:gd name="connsiteX234" fmla="*/ 74987 w 2208067"/>
              <a:gd name="connsiteY234" fmla="*/ 1483649 h 2205387"/>
              <a:gd name="connsiteX235" fmla="*/ 74317 w 2208067"/>
              <a:gd name="connsiteY235" fmla="*/ 1462224 h 2205387"/>
              <a:gd name="connsiteX236" fmla="*/ 76327 w 2208067"/>
              <a:gd name="connsiteY236" fmla="*/ 1439461 h 2205387"/>
              <a:gd name="connsiteX237" fmla="*/ 79004 w 2208067"/>
              <a:gd name="connsiteY237" fmla="*/ 1416697 h 2205387"/>
              <a:gd name="connsiteX238" fmla="*/ 82352 w 2208067"/>
              <a:gd name="connsiteY238" fmla="*/ 1393933 h 2205387"/>
              <a:gd name="connsiteX239" fmla="*/ 85030 w 2208067"/>
              <a:gd name="connsiteY239" fmla="*/ 1371169 h 2205387"/>
              <a:gd name="connsiteX240" fmla="*/ 86368 w 2208067"/>
              <a:gd name="connsiteY240" fmla="*/ 1348406 h 2205387"/>
              <a:gd name="connsiteX241" fmla="*/ 86368 w 2208067"/>
              <a:gd name="connsiteY241" fmla="*/ 1326312 h 2205387"/>
              <a:gd name="connsiteX242" fmla="*/ 83691 w 2208067"/>
              <a:gd name="connsiteY242" fmla="*/ 1305558 h 2205387"/>
              <a:gd name="connsiteX243" fmla="*/ 78334 w 2208067"/>
              <a:gd name="connsiteY243" fmla="*/ 1284802 h 2205387"/>
              <a:gd name="connsiteX244" fmla="*/ 70301 w 2208067"/>
              <a:gd name="connsiteY244" fmla="*/ 1265386 h 2205387"/>
              <a:gd name="connsiteX245" fmla="*/ 59588 w 2208067"/>
              <a:gd name="connsiteY245" fmla="*/ 1245301 h 2205387"/>
              <a:gd name="connsiteX246" fmla="*/ 48876 w 2208067"/>
              <a:gd name="connsiteY246" fmla="*/ 1225216 h 2205387"/>
              <a:gd name="connsiteX247" fmla="*/ 36825 w 2208067"/>
              <a:gd name="connsiteY247" fmla="*/ 1205130 h 2205387"/>
              <a:gd name="connsiteX248" fmla="*/ 25442 w 2208067"/>
              <a:gd name="connsiteY248" fmla="*/ 1185713 h 2205387"/>
              <a:gd name="connsiteX249" fmla="*/ 15399 w 2208067"/>
              <a:gd name="connsiteY249" fmla="*/ 1164959 h 2205387"/>
              <a:gd name="connsiteX250" fmla="*/ 7365 w 2208067"/>
              <a:gd name="connsiteY250" fmla="*/ 1144872 h 2205387"/>
              <a:gd name="connsiteX251" fmla="*/ 2009 w 2208067"/>
              <a:gd name="connsiteY251" fmla="*/ 1124117 h 2205387"/>
              <a:gd name="connsiteX252" fmla="*/ 0 w 2208067"/>
              <a:gd name="connsiteY252" fmla="*/ 1102693 h 2205387"/>
              <a:gd name="connsiteX253" fmla="*/ 2009 w 2208067"/>
              <a:gd name="connsiteY253" fmla="*/ 1081269 h 2205387"/>
              <a:gd name="connsiteX254" fmla="*/ 7365 w 2208067"/>
              <a:gd name="connsiteY254" fmla="*/ 1060514 h 2205387"/>
              <a:gd name="connsiteX255" fmla="*/ 15399 w 2208067"/>
              <a:gd name="connsiteY255" fmla="*/ 1040429 h 2205387"/>
              <a:gd name="connsiteX256" fmla="*/ 25442 w 2208067"/>
              <a:gd name="connsiteY256" fmla="*/ 1019674 h 2205387"/>
              <a:gd name="connsiteX257" fmla="*/ 36825 w 2208067"/>
              <a:gd name="connsiteY257" fmla="*/ 1000258 h 2205387"/>
              <a:gd name="connsiteX258" fmla="*/ 48876 w 2208067"/>
              <a:gd name="connsiteY258" fmla="*/ 980172 h 2205387"/>
              <a:gd name="connsiteX259" fmla="*/ 59588 w 2208067"/>
              <a:gd name="connsiteY259" fmla="*/ 960086 h 2205387"/>
              <a:gd name="connsiteX260" fmla="*/ 70301 w 2208067"/>
              <a:gd name="connsiteY260" fmla="*/ 940001 h 2205387"/>
              <a:gd name="connsiteX261" fmla="*/ 78334 w 2208067"/>
              <a:gd name="connsiteY261" fmla="*/ 920585 h 2205387"/>
              <a:gd name="connsiteX262" fmla="*/ 83691 w 2208067"/>
              <a:gd name="connsiteY262" fmla="*/ 899830 h 2205387"/>
              <a:gd name="connsiteX263" fmla="*/ 86368 w 2208067"/>
              <a:gd name="connsiteY263" fmla="*/ 879075 h 2205387"/>
              <a:gd name="connsiteX264" fmla="*/ 86368 w 2208067"/>
              <a:gd name="connsiteY264" fmla="*/ 856981 h 2205387"/>
              <a:gd name="connsiteX265" fmla="*/ 85030 w 2208067"/>
              <a:gd name="connsiteY265" fmla="*/ 834217 h 2205387"/>
              <a:gd name="connsiteX266" fmla="*/ 82352 w 2208067"/>
              <a:gd name="connsiteY266" fmla="*/ 811455 h 2205387"/>
              <a:gd name="connsiteX267" fmla="*/ 79004 w 2208067"/>
              <a:gd name="connsiteY267" fmla="*/ 788690 h 2205387"/>
              <a:gd name="connsiteX268" fmla="*/ 76327 w 2208067"/>
              <a:gd name="connsiteY268" fmla="*/ 765926 h 2205387"/>
              <a:gd name="connsiteX269" fmla="*/ 74317 w 2208067"/>
              <a:gd name="connsiteY269" fmla="*/ 743163 h 2205387"/>
              <a:gd name="connsiteX270" fmla="*/ 74987 w 2208067"/>
              <a:gd name="connsiteY270" fmla="*/ 721738 h 2205387"/>
              <a:gd name="connsiteX271" fmla="*/ 77665 w 2208067"/>
              <a:gd name="connsiteY271" fmla="*/ 700983 h 2205387"/>
              <a:gd name="connsiteX272" fmla="*/ 83691 w 2208067"/>
              <a:gd name="connsiteY272" fmla="*/ 680898 h 2205387"/>
              <a:gd name="connsiteX273" fmla="*/ 92394 w 2208067"/>
              <a:gd name="connsiteY273" fmla="*/ 664160 h 2205387"/>
              <a:gd name="connsiteX274" fmla="*/ 103776 w 2208067"/>
              <a:gd name="connsiteY274" fmla="*/ 648092 h 2205387"/>
              <a:gd name="connsiteX275" fmla="*/ 117167 w 2208067"/>
              <a:gd name="connsiteY275" fmla="*/ 634032 h 2205387"/>
              <a:gd name="connsiteX276" fmla="*/ 132565 w 2208067"/>
              <a:gd name="connsiteY276" fmla="*/ 619972 h 2205387"/>
              <a:gd name="connsiteX277" fmla="*/ 148634 w 2208067"/>
              <a:gd name="connsiteY277" fmla="*/ 607251 h 2205387"/>
              <a:gd name="connsiteX278" fmla="*/ 165371 w 2208067"/>
              <a:gd name="connsiteY278" fmla="*/ 594531 h 2205387"/>
              <a:gd name="connsiteX279" fmla="*/ 182778 w 2208067"/>
              <a:gd name="connsiteY279" fmla="*/ 581810 h 2205387"/>
              <a:gd name="connsiteX280" fmla="*/ 198848 w 2208067"/>
              <a:gd name="connsiteY280" fmla="*/ 569088 h 2205387"/>
              <a:gd name="connsiteX281" fmla="*/ 214246 w 2208067"/>
              <a:gd name="connsiteY281" fmla="*/ 555699 h 2205387"/>
              <a:gd name="connsiteX282" fmla="*/ 227636 w 2208067"/>
              <a:gd name="connsiteY282" fmla="*/ 540300 h 2205387"/>
              <a:gd name="connsiteX283" fmla="*/ 239688 w 2208067"/>
              <a:gd name="connsiteY283" fmla="*/ 525570 h 2205387"/>
              <a:gd name="connsiteX284" fmla="*/ 249062 w 2208067"/>
              <a:gd name="connsiteY284" fmla="*/ 508832 h 2205387"/>
              <a:gd name="connsiteX285" fmla="*/ 257096 w 2208067"/>
              <a:gd name="connsiteY285" fmla="*/ 490756 h 2205387"/>
              <a:gd name="connsiteX286" fmla="*/ 263791 w 2208067"/>
              <a:gd name="connsiteY286" fmla="*/ 471339 h 2205387"/>
              <a:gd name="connsiteX287" fmla="*/ 269817 w 2208067"/>
              <a:gd name="connsiteY287" fmla="*/ 451253 h 2205387"/>
              <a:gd name="connsiteX288" fmla="*/ 275173 w 2208067"/>
              <a:gd name="connsiteY288" fmla="*/ 431169 h 2205387"/>
              <a:gd name="connsiteX289" fmla="*/ 280529 w 2208067"/>
              <a:gd name="connsiteY289" fmla="*/ 410413 h 2205387"/>
              <a:gd name="connsiteX290" fmla="*/ 286555 w 2208067"/>
              <a:gd name="connsiteY290" fmla="*/ 390998 h 2205387"/>
              <a:gd name="connsiteX291" fmla="*/ 293250 w 2208067"/>
              <a:gd name="connsiteY291" fmla="*/ 371581 h 2205387"/>
              <a:gd name="connsiteX292" fmla="*/ 301283 w 2208067"/>
              <a:gd name="connsiteY292" fmla="*/ 353504 h 2205387"/>
              <a:gd name="connsiteX293" fmla="*/ 311327 w 2208067"/>
              <a:gd name="connsiteY293" fmla="*/ 337436 h 2205387"/>
              <a:gd name="connsiteX294" fmla="*/ 323377 w 2208067"/>
              <a:gd name="connsiteY294" fmla="*/ 322706 h 2205387"/>
              <a:gd name="connsiteX295" fmla="*/ 338107 w 2208067"/>
              <a:gd name="connsiteY295" fmla="*/ 310655 h 2205387"/>
              <a:gd name="connsiteX296" fmla="*/ 354176 w 2208067"/>
              <a:gd name="connsiteY296" fmla="*/ 300613 h 2205387"/>
              <a:gd name="connsiteX297" fmla="*/ 372252 w 2208067"/>
              <a:gd name="connsiteY297" fmla="*/ 292578 h 2205387"/>
              <a:gd name="connsiteX298" fmla="*/ 391668 w 2208067"/>
              <a:gd name="connsiteY298" fmla="*/ 285883 h 2205387"/>
              <a:gd name="connsiteX299" fmla="*/ 411084 w 2208067"/>
              <a:gd name="connsiteY299" fmla="*/ 279857 h 2205387"/>
              <a:gd name="connsiteX300" fmla="*/ 431839 w 2208067"/>
              <a:gd name="connsiteY300" fmla="*/ 274501 h 2205387"/>
              <a:gd name="connsiteX301" fmla="*/ 451925 w 2208067"/>
              <a:gd name="connsiteY301" fmla="*/ 269145 h 2205387"/>
              <a:gd name="connsiteX302" fmla="*/ 472011 w 2208067"/>
              <a:gd name="connsiteY302" fmla="*/ 263119 h 2205387"/>
              <a:gd name="connsiteX303" fmla="*/ 491426 w 2208067"/>
              <a:gd name="connsiteY303" fmla="*/ 256425 h 2205387"/>
              <a:gd name="connsiteX304" fmla="*/ 509504 w 2208067"/>
              <a:gd name="connsiteY304" fmla="*/ 248390 h 2205387"/>
              <a:gd name="connsiteX305" fmla="*/ 526241 w 2208067"/>
              <a:gd name="connsiteY305" fmla="*/ 239018 h 2205387"/>
              <a:gd name="connsiteX306" fmla="*/ 540970 w 2208067"/>
              <a:gd name="connsiteY306" fmla="*/ 226966 h 2205387"/>
              <a:gd name="connsiteX307" fmla="*/ 556368 w 2208067"/>
              <a:gd name="connsiteY307" fmla="*/ 213575 h 2205387"/>
              <a:gd name="connsiteX308" fmla="*/ 569760 w 2208067"/>
              <a:gd name="connsiteY308" fmla="*/ 198177 h 2205387"/>
              <a:gd name="connsiteX309" fmla="*/ 582481 w 2208067"/>
              <a:gd name="connsiteY309" fmla="*/ 182108 h 2205387"/>
              <a:gd name="connsiteX310" fmla="*/ 595201 w 2208067"/>
              <a:gd name="connsiteY310" fmla="*/ 165370 h 2205387"/>
              <a:gd name="connsiteX311" fmla="*/ 607922 w 2208067"/>
              <a:gd name="connsiteY311" fmla="*/ 148632 h 2205387"/>
              <a:gd name="connsiteX312" fmla="*/ 620642 w 2208067"/>
              <a:gd name="connsiteY312" fmla="*/ 132563 h 2205387"/>
              <a:gd name="connsiteX313" fmla="*/ 634703 w 2208067"/>
              <a:gd name="connsiteY313" fmla="*/ 117165 h 2205387"/>
              <a:gd name="connsiteX314" fmla="*/ 648763 w 2208067"/>
              <a:gd name="connsiteY314" fmla="*/ 103775 h 2205387"/>
              <a:gd name="connsiteX315" fmla="*/ 664831 w 2208067"/>
              <a:gd name="connsiteY315" fmla="*/ 92393 h 2205387"/>
              <a:gd name="connsiteX316" fmla="*/ 681569 w 2208067"/>
              <a:gd name="connsiteY316" fmla="*/ 83689 h 2205387"/>
              <a:gd name="connsiteX317" fmla="*/ 701655 w 2208067"/>
              <a:gd name="connsiteY317" fmla="*/ 77664 h 2205387"/>
              <a:gd name="connsiteX318" fmla="*/ 722410 w 2208067"/>
              <a:gd name="connsiteY318" fmla="*/ 74985 h 2205387"/>
              <a:gd name="connsiteX319" fmla="*/ 743834 w 2208067"/>
              <a:gd name="connsiteY319" fmla="*/ 74315 h 2205387"/>
              <a:gd name="connsiteX320" fmla="*/ 766598 w 2208067"/>
              <a:gd name="connsiteY320" fmla="*/ 76324 h 2205387"/>
              <a:gd name="connsiteX321" fmla="*/ 789361 w 2208067"/>
              <a:gd name="connsiteY321" fmla="*/ 79003 h 2205387"/>
              <a:gd name="connsiteX322" fmla="*/ 812125 w 2208067"/>
              <a:gd name="connsiteY322" fmla="*/ 82350 h 2205387"/>
              <a:gd name="connsiteX323" fmla="*/ 834888 w 2208067"/>
              <a:gd name="connsiteY323" fmla="*/ 85029 h 2205387"/>
              <a:gd name="connsiteX324" fmla="*/ 857651 w 2208067"/>
              <a:gd name="connsiteY324" fmla="*/ 86367 h 2205387"/>
              <a:gd name="connsiteX325" fmla="*/ 879747 w 2208067"/>
              <a:gd name="connsiteY325" fmla="*/ 86367 h 2205387"/>
              <a:gd name="connsiteX326" fmla="*/ 900501 w 2208067"/>
              <a:gd name="connsiteY326" fmla="*/ 83689 h 2205387"/>
              <a:gd name="connsiteX327" fmla="*/ 921925 w 2208067"/>
              <a:gd name="connsiteY327" fmla="*/ 78332 h 2205387"/>
              <a:gd name="connsiteX328" fmla="*/ 941342 w 2208067"/>
              <a:gd name="connsiteY328" fmla="*/ 70298 h 2205387"/>
              <a:gd name="connsiteX329" fmla="*/ 961427 w 2208067"/>
              <a:gd name="connsiteY329" fmla="*/ 59586 h 2205387"/>
              <a:gd name="connsiteX330" fmla="*/ 981512 w 2208067"/>
              <a:gd name="connsiteY330" fmla="*/ 48875 h 2205387"/>
              <a:gd name="connsiteX331" fmla="*/ 1001598 w 2208067"/>
              <a:gd name="connsiteY331" fmla="*/ 36823 h 2205387"/>
              <a:gd name="connsiteX332" fmla="*/ 1021014 w 2208067"/>
              <a:gd name="connsiteY332" fmla="*/ 25441 h 2205387"/>
              <a:gd name="connsiteX333" fmla="*/ 1041769 w 2208067"/>
              <a:gd name="connsiteY333" fmla="*/ 15399 h 2205387"/>
              <a:gd name="connsiteX334" fmla="*/ 1061855 w 2208067"/>
              <a:gd name="connsiteY334" fmla="*/ 7364 h 2205387"/>
              <a:gd name="connsiteX335" fmla="*/ 1082609 w 2208067"/>
              <a:gd name="connsiteY335" fmla="*/ 2008 h 2205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2208067" h="2205387">
                <a:moveTo>
                  <a:pt x="1104034" y="0"/>
                </a:moveTo>
                <a:lnTo>
                  <a:pt x="1125458" y="2008"/>
                </a:lnTo>
                <a:lnTo>
                  <a:pt x="1146213" y="7364"/>
                </a:lnTo>
                <a:lnTo>
                  <a:pt x="1166298" y="15399"/>
                </a:lnTo>
                <a:lnTo>
                  <a:pt x="1187053" y="25441"/>
                </a:lnTo>
                <a:lnTo>
                  <a:pt x="1206470" y="36823"/>
                </a:lnTo>
                <a:lnTo>
                  <a:pt x="1226555" y="48875"/>
                </a:lnTo>
                <a:lnTo>
                  <a:pt x="1246641" y="59586"/>
                </a:lnTo>
                <a:lnTo>
                  <a:pt x="1266726" y="70298"/>
                </a:lnTo>
                <a:lnTo>
                  <a:pt x="1286811" y="78332"/>
                </a:lnTo>
                <a:lnTo>
                  <a:pt x="1307567" y="83689"/>
                </a:lnTo>
                <a:lnTo>
                  <a:pt x="1328322" y="86367"/>
                </a:lnTo>
                <a:lnTo>
                  <a:pt x="1350416" y="86367"/>
                </a:lnTo>
                <a:lnTo>
                  <a:pt x="1373180" y="85029"/>
                </a:lnTo>
                <a:lnTo>
                  <a:pt x="1395942" y="82350"/>
                </a:lnTo>
                <a:lnTo>
                  <a:pt x="1418706" y="79003"/>
                </a:lnTo>
                <a:lnTo>
                  <a:pt x="1441471" y="76324"/>
                </a:lnTo>
                <a:lnTo>
                  <a:pt x="1464234" y="74315"/>
                </a:lnTo>
                <a:lnTo>
                  <a:pt x="1485659" y="74985"/>
                </a:lnTo>
                <a:lnTo>
                  <a:pt x="1506414" y="77664"/>
                </a:lnTo>
                <a:lnTo>
                  <a:pt x="1526499" y="83689"/>
                </a:lnTo>
                <a:lnTo>
                  <a:pt x="1543237" y="92393"/>
                </a:lnTo>
                <a:lnTo>
                  <a:pt x="1559305" y="103775"/>
                </a:lnTo>
                <a:lnTo>
                  <a:pt x="1573365" y="117165"/>
                </a:lnTo>
                <a:lnTo>
                  <a:pt x="1587426" y="132563"/>
                </a:lnTo>
                <a:lnTo>
                  <a:pt x="1600146" y="148632"/>
                </a:lnTo>
                <a:lnTo>
                  <a:pt x="1612866" y="165370"/>
                </a:lnTo>
                <a:lnTo>
                  <a:pt x="1625587" y="182108"/>
                </a:lnTo>
                <a:lnTo>
                  <a:pt x="1638308" y="198177"/>
                </a:lnTo>
                <a:lnTo>
                  <a:pt x="1651699" y="213575"/>
                </a:lnTo>
                <a:lnTo>
                  <a:pt x="1667097" y="226966"/>
                </a:lnTo>
                <a:lnTo>
                  <a:pt x="1681826" y="239018"/>
                </a:lnTo>
                <a:lnTo>
                  <a:pt x="1698565" y="248390"/>
                </a:lnTo>
                <a:lnTo>
                  <a:pt x="1716642" y="256425"/>
                </a:lnTo>
                <a:lnTo>
                  <a:pt x="1736058" y="263119"/>
                </a:lnTo>
                <a:lnTo>
                  <a:pt x="1756144" y="269145"/>
                </a:lnTo>
                <a:lnTo>
                  <a:pt x="1776228" y="274501"/>
                </a:lnTo>
                <a:lnTo>
                  <a:pt x="1796984" y="279857"/>
                </a:lnTo>
                <a:lnTo>
                  <a:pt x="1816399" y="285883"/>
                </a:lnTo>
                <a:lnTo>
                  <a:pt x="1835816" y="292578"/>
                </a:lnTo>
                <a:lnTo>
                  <a:pt x="1853892" y="300613"/>
                </a:lnTo>
                <a:lnTo>
                  <a:pt x="1869960" y="310655"/>
                </a:lnTo>
                <a:lnTo>
                  <a:pt x="1884691" y="322706"/>
                </a:lnTo>
                <a:lnTo>
                  <a:pt x="1896741" y="337436"/>
                </a:lnTo>
                <a:lnTo>
                  <a:pt x="1906785" y="353504"/>
                </a:lnTo>
                <a:lnTo>
                  <a:pt x="1914819" y="371581"/>
                </a:lnTo>
                <a:lnTo>
                  <a:pt x="1921514" y="390998"/>
                </a:lnTo>
                <a:lnTo>
                  <a:pt x="1927540" y="410413"/>
                </a:lnTo>
                <a:lnTo>
                  <a:pt x="1932896" y="431169"/>
                </a:lnTo>
                <a:lnTo>
                  <a:pt x="1938252" y="451253"/>
                </a:lnTo>
                <a:lnTo>
                  <a:pt x="1944278" y="471339"/>
                </a:lnTo>
                <a:lnTo>
                  <a:pt x="1950972" y="490756"/>
                </a:lnTo>
                <a:lnTo>
                  <a:pt x="1959007" y="508832"/>
                </a:lnTo>
                <a:lnTo>
                  <a:pt x="1968380" y="525570"/>
                </a:lnTo>
                <a:lnTo>
                  <a:pt x="1980431" y="540300"/>
                </a:lnTo>
                <a:lnTo>
                  <a:pt x="1993822" y="555699"/>
                </a:lnTo>
                <a:lnTo>
                  <a:pt x="2009221" y="569088"/>
                </a:lnTo>
                <a:lnTo>
                  <a:pt x="2025959" y="581810"/>
                </a:lnTo>
                <a:lnTo>
                  <a:pt x="2042697" y="594531"/>
                </a:lnTo>
                <a:lnTo>
                  <a:pt x="2059434" y="607251"/>
                </a:lnTo>
                <a:lnTo>
                  <a:pt x="2075502" y="619972"/>
                </a:lnTo>
                <a:lnTo>
                  <a:pt x="2090901" y="634032"/>
                </a:lnTo>
                <a:lnTo>
                  <a:pt x="2104293" y="648092"/>
                </a:lnTo>
                <a:lnTo>
                  <a:pt x="2115673" y="664160"/>
                </a:lnTo>
                <a:lnTo>
                  <a:pt x="2124377" y="680898"/>
                </a:lnTo>
                <a:lnTo>
                  <a:pt x="2130403" y="700983"/>
                </a:lnTo>
                <a:lnTo>
                  <a:pt x="2133081" y="721738"/>
                </a:lnTo>
                <a:lnTo>
                  <a:pt x="2133751" y="743163"/>
                </a:lnTo>
                <a:lnTo>
                  <a:pt x="2131741" y="765926"/>
                </a:lnTo>
                <a:lnTo>
                  <a:pt x="2129065" y="788690"/>
                </a:lnTo>
                <a:lnTo>
                  <a:pt x="2125717" y="811455"/>
                </a:lnTo>
                <a:lnTo>
                  <a:pt x="2123039" y="834217"/>
                </a:lnTo>
                <a:lnTo>
                  <a:pt x="2121699" y="856981"/>
                </a:lnTo>
                <a:lnTo>
                  <a:pt x="2121699" y="879075"/>
                </a:lnTo>
                <a:lnTo>
                  <a:pt x="2124377" y="899830"/>
                </a:lnTo>
                <a:lnTo>
                  <a:pt x="2129733" y="920585"/>
                </a:lnTo>
                <a:lnTo>
                  <a:pt x="2137767" y="940001"/>
                </a:lnTo>
                <a:lnTo>
                  <a:pt x="2147811" y="960086"/>
                </a:lnTo>
                <a:lnTo>
                  <a:pt x="2159193" y="980172"/>
                </a:lnTo>
                <a:lnTo>
                  <a:pt x="2171243" y="1000258"/>
                </a:lnTo>
                <a:lnTo>
                  <a:pt x="2182625" y="1019674"/>
                </a:lnTo>
                <a:lnTo>
                  <a:pt x="2192669" y="1040429"/>
                </a:lnTo>
                <a:lnTo>
                  <a:pt x="2200702" y="1060514"/>
                </a:lnTo>
                <a:lnTo>
                  <a:pt x="2206059" y="1081269"/>
                </a:lnTo>
                <a:lnTo>
                  <a:pt x="2208067" y="1102693"/>
                </a:lnTo>
                <a:lnTo>
                  <a:pt x="2206059" y="1124117"/>
                </a:lnTo>
                <a:lnTo>
                  <a:pt x="2200702" y="1144872"/>
                </a:lnTo>
                <a:lnTo>
                  <a:pt x="2192669" y="1164959"/>
                </a:lnTo>
                <a:lnTo>
                  <a:pt x="2182625" y="1185713"/>
                </a:lnTo>
                <a:lnTo>
                  <a:pt x="2171243" y="1205130"/>
                </a:lnTo>
                <a:lnTo>
                  <a:pt x="2159193" y="1225216"/>
                </a:lnTo>
                <a:lnTo>
                  <a:pt x="2147811" y="1245301"/>
                </a:lnTo>
                <a:lnTo>
                  <a:pt x="2137767" y="1265386"/>
                </a:lnTo>
                <a:lnTo>
                  <a:pt x="2129733" y="1284802"/>
                </a:lnTo>
                <a:lnTo>
                  <a:pt x="2124377" y="1305558"/>
                </a:lnTo>
                <a:lnTo>
                  <a:pt x="2121699" y="1326312"/>
                </a:lnTo>
                <a:lnTo>
                  <a:pt x="2121699" y="1348406"/>
                </a:lnTo>
                <a:lnTo>
                  <a:pt x="2123039" y="1371169"/>
                </a:lnTo>
                <a:lnTo>
                  <a:pt x="2125717" y="1393933"/>
                </a:lnTo>
                <a:lnTo>
                  <a:pt x="2129065" y="1416697"/>
                </a:lnTo>
                <a:lnTo>
                  <a:pt x="2131741" y="1439461"/>
                </a:lnTo>
                <a:lnTo>
                  <a:pt x="2133751" y="1462224"/>
                </a:lnTo>
                <a:lnTo>
                  <a:pt x="2133081" y="1483649"/>
                </a:lnTo>
                <a:lnTo>
                  <a:pt x="2130403" y="1504404"/>
                </a:lnTo>
                <a:lnTo>
                  <a:pt x="2124377" y="1524489"/>
                </a:lnTo>
                <a:lnTo>
                  <a:pt x="2115673" y="1541227"/>
                </a:lnTo>
                <a:lnTo>
                  <a:pt x="2104293" y="1557295"/>
                </a:lnTo>
                <a:lnTo>
                  <a:pt x="2090901" y="1571355"/>
                </a:lnTo>
                <a:lnTo>
                  <a:pt x="2075502" y="1585414"/>
                </a:lnTo>
                <a:lnTo>
                  <a:pt x="2059434" y="1598135"/>
                </a:lnTo>
                <a:lnTo>
                  <a:pt x="2042697" y="1610856"/>
                </a:lnTo>
                <a:lnTo>
                  <a:pt x="2025959" y="1623577"/>
                </a:lnTo>
                <a:lnTo>
                  <a:pt x="2009221" y="1636298"/>
                </a:lnTo>
                <a:lnTo>
                  <a:pt x="1993822" y="1649688"/>
                </a:lnTo>
                <a:lnTo>
                  <a:pt x="1980431" y="1665087"/>
                </a:lnTo>
                <a:lnTo>
                  <a:pt x="1968380" y="1679817"/>
                </a:lnTo>
                <a:lnTo>
                  <a:pt x="1959007" y="1696554"/>
                </a:lnTo>
                <a:lnTo>
                  <a:pt x="1950972" y="1714631"/>
                </a:lnTo>
                <a:lnTo>
                  <a:pt x="1944278" y="1734047"/>
                </a:lnTo>
                <a:lnTo>
                  <a:pt x="1938252" y="1754133"/>
                </a:lnTo>
                <a:lnTo>
                  <a:pt x="1932896" y="1774219"/>
                </a:lnTo>
                <a:lnTo>
                  <a:pt x="1927540" y="1794974"/>
                </a:lnTo>
                <a:lnTo>
                  <a:pt x="1921514" y="1814390"/>
                </a:lnTo>
                <a:lnTo>
                  <a:pt x="1914819" y="1833805"/>
                </a:lnTo>
                <a:lnTo>
                  <a:pt x="1906785" y="1851883"/>
                </a:lnTo>
                <a:lnTo>
                  <a:pt x="1896741" y="1867952"/>
                </a:lnTo>
                <a:lnTo>
                  <a:pt x="1884691" y="1882680"/>
                </a:lnTo>
                <a:lnTo>
                  <a:pt x="1869960" y="1894732"/>
                </a:lnTo>
                <a:lnTo>
                  <a:pt x="1853892" y="1904774"/>
                </a:lnTo>
                <a:lnTo>
                  <a:pt x="1835816" y="1912808"/>
                </a:lnTo>
                <a:lnTo>
                  <a:pt x="1816399" y="1919504"/>
                </a:lnTo>
                <a:lnTo>
                  <a:pt x="1796984" y="1925529"/>
                </a:lnTo>
                <a:lnTo>
                  <a:pt x="1776228" y="1930886"/>
                </a:lnTo>
                <a:lnTo>
                  <a:pt x="1756144" y="1936242"/>
                </a:lnTo>
                <a:lnTo>
                  <a:pt x="1736058" y="1942267"/>
                </a:lnTo>
                <a:lnTo>
                  <a:pt x="1716642" y="1948962"/>
                </a:lnTo>
                <a:lnTo>
                  <a:pt x="1698565" y="1956997"/>
                </a:lnTo>
                <a:lnTo>
                  <a:pt x="1681826" y="1966370"/>
                </a:lnTo>
                <a:lnTo>
                  <a:pt x="1667097" y="1978420"/>
                </a:lnTo>
                <a:lnTo>
                  <a:pt x="1651699" y="1991811"/>
                </a:lnTo>
                <a:lnTo>
                  <a:pt x="1638308" y="2007210"/>
                </a:lnTo>
                <a:lnTo>
                  <a:pt x="1625587" y="2023278"/>
                </a:lnTo>
                <a:lnTo>
                  <a:pt x="1612866" y="2040016"/>
                </a:lnTo>
                <a:lnTo>
                  <a:pt x="1600146" y="2056754"/>
                </a:lnTo>
                <a:lnTo>
                  <a:pt x="1587426" y="2072823"/>
                </a:lnTo>
                <a:lnTo>
                  <a:pt x="1573365" y="2088222"/>
                </a:lnTo>
                <a:lnTo>
                  <a:pt x="1559305" y="2101612"/>
                </a:lnTo>
                <a:lnTo>
                  <a:pt x="1543237" y="2112994"/>
                </a:lnTo>
                <a:lnTo>
                  <a:pt x="1526499" y="2121698"/>
                </a:lnTo>
                <a:lnTo>
                  <a:pt x="1506414" y="2127723"/>
                </a:lnTo>
                <a:lnTo>
                  <a:pt x="1485659" y="2130402"/>
                </a:lnTo>
                <a:lnTo>
                  <a:pt x="1464234" y="2131071"/>
                </a:lnTo>
                <a:lnTo>
                  <a:pt x="1441471" y="2129062"/>
                </a:lnTo>
                <a:lnTo>
                  <a:pt x="1418706" y="2126385"/>
                </a:lnTo>
                <a:lnTo>
                  <a:pt x="1395942" y="2123036"/>
                </a:lnTo>
                <a:lnTo>
                  <a:pt x="1373180" y="2120359"/>
                </a:lnTo>
                <a:lnTo>
                  <a:pt x="1350416" y="2119020"/>
                </a:lnTo>
                <a:lnTo>
                  <a:pt x="1328322" y="2119020"/>
                </a:lnTo>
                <a:lnTo>
                  <a:pt x="1307567" y="2121698"/>
                </a:lnTo>
                <a:lnTo>
                  <a:pt x="1286811" y="2127054"/>
                </a:lnTo>
                <a:lnTo>
                  <a:pt x="1266726" y="2135088"/>
                </a:lnTo>
                <a:lnTo>
                  <a:pt x="1246641" y="2145800"/>
                </a:lnTo>
                <a:lnTo>
                  <a:pt x="1226555" y="2156513"/>
                </a:lnTo>
                <a:lnTo>
                  <a:pt x="1206470" y="2168563"/>
                </a:lnTo>
                <a:lnTo>
                  <a:pt x="1187053" y="2179945"/>
                </a:lnTo>
                <a:lnTo>
                  <a:pt x="1166298" y="2189988"/>
                </a:lnTo>
                <a:lnTo>
                  <a:pt x="1146213" y="2198023"/>
                </a:lnTo>
                <a:lnTo>
                  <a:pt x="1125458" y="2203379"/>
                </a:lnTo>
                <a:lnTo>
                  <a:pt x="1104034" y="2205387"/>
                </a:lnTo>
                <a:lnTo>
                  <a:pt x="1082609" y="2203379"/>
                </a:lnTo>
                <a:lnTo>
                  <a:pt x="1061855" y="2198023"/>
                </a:lnTo>
                <a:lnTo>
                  <a:pt x="1041769" y="2189988"/>
                </a:lnTo>
                <a:lnTo>
                  <a:pt x="1021014" y="2179945"/>
                </a:lnTo>
                <a:lnTo>
                  <a:pt x="1001598" y="2168563"/>
                </a:lnTo>
                <a:lnTo>
                  <a:pt x="981512" y="2156513"/>
                </a:lnTo>
                <a:lnTo>
                  <a:pt x="961427" y="2145800"/>
                </a:lnTo>
                <a:lnTo>
                  <a:pt x="941342" y="2135088"/>
                </a:lnTo>
                <a:lnTo>
                  <a:pt x="921925" y="2127054"/>
                </a:lnTo>
                <a:lnTo>
                  <a:pt x="900501" y="2121698"/>
                </a:lnTo>
                <a:lnTo>
                  <a:pt x="879747" y="2119020"/>
                </a:lnTo>
                <a:lnTo>
                  <a:pt x="857651" y="2119020"/>
                </a:lnTo>
                <a:lnTo>
                  <a:pt x="834888" y="2120359"/>
                </a:lnTo>
                <a:lnTo>
                  <a:pt x="812125" y="2123036"/>
                </a:lnTo>
                <a:lnTo>
                  <a:pt x="789361" y="2126385"/>
                </a:lnTo>
                <a:lnTo>
                  <a:pt x="766598" y="2129062"/>
                </a:lnTo>
                <a:lnTo>
                  <a:pt x="743834" y="2131071"/>
                </a:lnTo>
                <a:lnTo>
                  <a:pt x="722410" y="2130402"/>
                </a:lnTo>
                <a:lnTo>
                  <a:pt x="701655" y="2127723"/>
                </a:lnTo>
                <a:lnTo>
                  <a:pt x="681569" y="2121698"/>
                </a:lnTo>
                <a:lnTo>
                  <a:pt x="664831" y="2112994"/>
                </a:lnTo>
                <a:lnTo>
                  <a:pt x="648763" y="2101612"/>
                </a:lnTo>
                <a:lnTo>
                  <a:pt x="634703" y="2088222"/>
                </a:lnTo>
                <a:lnTo>
                  <a:pt x="620642" y="2072823"/>
                </a:lnTo>
                <a:lnTo>
                  <a:pt x="607922" y="2056754"/>
                </a:lnTo>
                <a:lnTo>
                  <a:pt x="595201" y="2040016"/>
                </a:lnTo>
                <a:lnTo>
                  <a:pt x="582481" y="2023278"/>
                </a:lnTo>
                <a:lnTo>
                  <a:pt x="569760" y="2007210"/>
                </a:lnTo>
                <a:lnTo>
                  <a:pt x="556368" y="1991811"/>
                </a:lnTo>
                <a:lnTo>
                  <a:pt x="540970" y="1978420"/>
                </a:lnTo>
                <a:lnTo>
                  <a:pt x="526241" y="1966370"/>
                </a:lnTo>
                <a:lnTo>
                  <a:pt x="509504" y="1956997"/>
                </a:lnTo>
                <a:lnTo>
                  <a:pt x="491426" y="1948962"/>
                </a:lnTo>
                <a:lnTo>
                  <a:pt x="472011" y="1942267"/>
                </a:lnTo>
                <a:lnTo>
                  <a:pt x="451925" y="1936242"/>
                </a:lnTo>
                <a:lnTo>
                  <a:pt x="431839" y="1930886"/>
                </a:lnTo>
                <a:lnTo>
                  <a:pt x="411084" y="1925529"/>
                </a:lnTo>
                <a:lnTo>
                  <a:pt x="391668" y="1919504"/>
                </a:lnTo>
                <a:lnTo>
                  <a:pt x="372252" y="1912808"/>
                </a:lnTo>
                <a:lnTo>
                  <a:pt x="354176" y="1904774"/>
                </a:lnTo>
                <a:lnTo>
                  <a:pt x="338107" y="1894732"/>
                </a:lnTo>
                <a:lnTo>
                  <a:pt x="323377" y="1882680"/>
                </a:lnTo>
                <a:lnTo>
                  <a:pt x="311327" y="1867952"/>
                </a:lnTo>
                <a:lnTo>
                  <a:pt x="301283" y="1851883"/>
                </a:lnTo>
                <a:lnTo>
                  <a:pt x="293250" y="1833805"/>
                </a:lnTo>
                <a:lnTo>
                  <a:pt x="286555" y="1814390"/>
                </a:lnTo>
                <a:lnTo>
                  <a:pt x="280529" y="1794974"/>
                </a:lnTo>
                <a:lnTo>
                  <a:pt x="275173" y="1774219"/>
                </a:lnTo>
                <a:lnTo>
                  <a:pt x="269817" y="1754133"/>
                </a:lnTo>
                <a:lnTo>
                  <a:pt x="263791" y="1734047"/>
                </a:lnTo>
                <a:lnTo>
                  <a:pt x="257096" y="1714631"/>
                </a:lnTo>
                <a:lnTo>
                  <a:pt x="249062" y="1696554"/>
                </a:lnTo>
                <a:lnTo>
                  <a:pt x="239688" y="1679817"/>
                </a:lnTo>
                <a:lnTo>
                  <a:pt x="227636" y="1665087"/>
                </a:lnTo>
                <a:lnTo>
                  <a:pt x="214246" y="1649688"/>
                </a:lnTo>
                <a:lnTo>
                  <a:pt x="198848" y="1636298"/>
                </a:lnTo>
                <a:lnTo>
                  <a:pt x="182778" y="1623577"/>
                </a:lnTo>
                <a:lnTo>
                  <a:pt x="165371" y="1610856"/>
                </a:lnTo>
                <a:lnTo>
                  <a:pt x="148634" y="1598135"/>
                </a:lnTo>
                <a:lnTo>
                  <a:pt x="132565" y="1585414"/>
                </a:lnTo>
                <a:lnTo>
                  <a:pt x="117167" y="1571355"/>
                </a:lnTo>
                <a:lnTo>
                  <a:pt x="103776" y="1557295"/>
                </a:lnTo>
                <a:lnTo>
                  <a:pt x="92394" y="1541227"/>
                </a:lnTo>
                <a:lnTo>
                  <a:pt x="83691" y="1524489"/>
                </a:lnTo>
                <a:lnTo>
                  <a:pt x="77665" y="1504404"/>
                </a:lnTo>
                <a:lnTo>
                  <a:pt x="74987" y="1483649"/>
                </a:lnTo>
                <a:lnTo>
                  <a:pt x="74317" y="1462224"/>
                </a:lnTo>
                <a:lnTo>
                  <a:pt x="76327" y="1439461"/>
                </a:lnTo>
                <a:lnTo>
                  <a:pt x="79004" y="1416697"/>
                </a:lnTo>
                <a:lnTo>
                  <a:pt x="82352" y="1393933"/>
                </a:lnTo>
                <a:lnTo>
                  <a:pt x="85030" y="1371169"/>
                </a:lnTo>
                <a:lnTo>
                  <a:pt x="86368" y="1348406"/>
                </a:lnTo>
                <a:lnTo>
                  <a:pt x="86368" y="1326312"/>
                </a:lnTo>
                <a:lnTo>
                  <a:pt x="83691" y="1305558"/>
                </a:lnTo>
                <a:lnTo>
                  <a:pt x="78334" y="1284802"/>
                </a:lnTo>
                <a:lnTo>
                  <a:pt x="70301" y="1265386"/>
                </a:lnTo>
                <a:lnTo>
                  <a:pt x="59588" y="1245301"/>
                </a:lnTo>
                <a:lnTo>
                  <a:pt x="48876" y="1225216"/>
                </a:lnTo>
                <a:lnTo>
                  <a:pt x="36825" y="1205130"/>
                </a:lnTo>
                <a:lnTo>
                  <a:pt x="25442" y="1185713"/>
                </a:lnTo>
                <a:lnTo>
                  <a:pt x="15399" y="1164959"/>
                </a:lnTo>
                <a:lnTo>
                  <a:pt x="7365" y="1144872"/>
                </a:lnTo>
                <a:lnTo>
                  <a:pt x="2009" y="1124117"/>
                </a:lnTo>
                <a:lnTo>
                  <a:pt x="0" y="1102693"/>
                </a:lnTo>
                <a:lnTo>
                  <a:pt x="2009" y="1081269"/>
                </a:lnTo>
                <a:lnTo>
                  <a:pt x="7365" y="1060514"/>
                </a:lnTo>
                <a:lnTo>
                  <a:pt x="15399" y="1040429"/>
                </a:lnTo>
                <a:lnTo>
                  <a:pt x="25442" y="1019674"/>
                </a:lnTo>
                <a:lnTo>
                  <a:pt x="36825" y="1000258"/>
                </a:lnTo>
                <a:lnTo>
                  <a:pt x="48876" y="980172"/>
                </a:lnTo>
                <a:lnTo>
                  <a:pt x="59588" y="960086"/>
                </a:lnTo>
                <a:lnTo>
                  <a:pt x="70301" y="940001"/>
                </a:lnTo>
                <a:lnTo>
                  <a:pt x="78334" y="920585"/>
                </a:lnTo>
                <a:lnTo>
                  <a:pt x="83691" y="899830"/>
                </a:lnTo>
                <a:lnTo>
                  <a:pt x="86368" y="879075"/>
                </a:lnTo>
                <a:lnTo>
                  <a:pt x="86368" y="856981"/>
                </a:lnTo>
                <a:lnTo>
                  <a:pt x="85030" y="834217"/>
                </a:lnTo>
                <a:lnTo>
                  <a:pt x="82352" y="811455"/>
                </a:lnTo>
                <a:lnTo>
                  <a:pt x="79004" y="788690"/>
                </a:lnTo>
                <a:lnTo>
                  <a:pt x="76327" y="765926"/>
                </a:lnTo>
                <a:lnTo>
                  <a:pt x="74317" y="743163"/>
                </a:lnTo>
                <a:lnTo>
                  <a:pt x="74987" y="721738"/>
                </a:lnTo>
                <a:lnTo>
                  <a:pt x="77665" y="700983"/>
                </a:lnTo>
                <a:lnTo>
                  <a:pt x="83691" y="680898"/>
                </a:lnTo>
                <a:lnTo>
                  <a:pt x="92394" y="664160"/>
                </a:lnTo>
                <a:lnTo>
                  <a:pt x="103776" y="648092"/>
                </a:lnTo>
                <a:lnTo>
                  <a:pt x="117167" y="634032"/>
                </a:lnTo>
                <a:lnTo>
                  <a:pt x="132565" y="619972"/>
                </a:lnTo>
                <a:lnTo>
                  <a:pt x="148634" y="607251"/>
                </a:lnTo>
                <a:lnTo>
                  <a:pt x="165371" y="594531"/>
                </a:lnTo>
                <a:lnTo>
                  <a:pt x="182778" y="581810"/>
                </a:lnTo>
                <a:lnTo>
                  <a:pt x="198848" y="569088"/>
                </a:lnTo>
                <a:lnTo>
                  <a:pt x="214246" y="555699"/>
                </a:lnTo>
                <a:lnTo>
                  <a:pt x="227636" y="540300"/>
                </a:lnTo>
                <a:lnTo>
                  <a:pt x="239688" y="525570"/>
                </a:lnTo>
                <a:lnTo>
                  <a:pt x="249062" y="508832"/>
                </a:lnTo>
                <a:lnTo>
                  <a:pt x="257096" y="490756"/>
                </a:lnTo>
                <a:lnTo>
                  <a:pt x="263791" y="471339"/>
                </a:lnTo>
                <a:lnTo>
                  <a:pt x="269817" y="451253"/>
                </a:lnTo>
                <a:lnTo>
                  <a:pt x="275173" y="431169"/>
                </a:lnTo>
                <a:lnTo>
                  <a:pt x="280529" y="410413"/>
                </a:lnTo>
                <a:lnTo>
                  <a:pt x="286555" y="390998"/>
                </a:lnTo>
                <a:lnTo>
                  <a:pt x="293250" y="371581"/>
                </a:lnTo>
                <a:lnTo>
                  <a:pt x="301283" y="353504"/>
                </a:lnTo>
                <a:lnTo>
                  <a:pt x="311327" y="337436"/>
                </a:lnTo>
                <a:lnTo>
                  <a:pt x="323377" y="322706"/>
                </a:lnTo>
                <a:lnTo>
                  <a:pt x="338107" y="310655"/>
                </a:lnTo>
                <a:lnTo>
                  <a:pt x="354176" y="300613"/>
                </a:lnTo>
                <a:lnTo>
                  <a:pt x="372252" y="292578"/>
                </a:lnTo>
                <a:lnTo>
                  <a:pt x="391668" y="285883"/>
                </a:lnTo>
                <a:lnTo>
                  <a:pt x="411084" y="279857"/>
                </a:lnTo>
                <a:lnTo>
                  <a:pt x="431839" y="274501"/>
                </a:lnTo>
                <a:lnTo>
                  <a:pt x="451925" y="269145"/>
                </a:lnTo>
                <a:lnTo>
                  <a:pt x="472011" y="263119"/>
                </a:lnTo>
                <a:lnTo>
                  <a:pt x="491426" y="256425"/>
                </a:lnTo>
                <a:lnTo>
                  <a:pt x="509504" y="248390"/>
                </a:lnTo>
                <a:lnTo>
                  <a:pt x="526241" y="239018"/>
                </a:lnTo>
                <a:lnTo>
                  <a:pt x="540970" y="226966"/>
                </a:lnTo>
                <a:lnTo>
                  <a:pt x="556368" y="213575"/>
                </a:lnTo>
                <a:lnTo>
                  <a:pt x="569760" y="198177"/>
                </a:lnTo>
                <a:lnTo>
                  <a:pt x="582481" y="182108"/>
                </a:lnTo>
                <a:lnTo>
                  <a:pt x="595201" y="165370"/>
                </a:lnTo>
                <a:lnTo>
                  <a:pt x="607922" y="148632"/>
                </a:lnTo>
                <a:lnTo>
                  <a:pt x="620642" y="132563"/>
                </a:lnTo>
                <a:lnTo>
                  <a:pt x="634703" y="117165"/>
                </a:lnTo>
                <a:lnTo>
                  <a:pt x="648763" y="103775"/>
                </a:lnTo>
                <a:lnTo>
                  <a:pt x="664831" y="92393"/>
                </a:lnTo>
                <a:lnTo>
                  <a:pt x="681569" y="83689"/>
                </a:lnTo>
                <a:lnTo>
                  <a:pt x="701655" y="77664"/>
                </a:lnTo>
                <a:lnTo>
                  <a:pt x="722410" y="74985"/>
                </a:lnTo>
                <a:lnTo>
                  <a:pt x="743834" y="74315"/>
                </a:lnTo>
                <a:lnTo>
                  <a:pt x="766598" y="76324"/>
                </a:lnTo>
                <a:lnTo>
                  <a:pt x="789361" y="79003"/>
                </a:lnTo>
                <a:lnTo>
                  <a:pt x="812125" y="82350"/>
                </a:lnTo>
                <a:lnTo>
                  <a:pt x="834888" y="85029"/>
                </a:lnTo>
                <a:lnTo>
                  <a:pt x="857651" y="86367"/>
                </a:lnTo>
                <a:lnTo>
                  <a:pt x="879747" y="86367"/>
                </a:lnTo>
                <a:lnTo>
                  <a:pt x="900501" y="83689"/>
                </a:lnTo>
                <a:lnTo>
                  <a:pt x="921925" y="78332"/>
                </a:lnTo>
                <a:lnTo>
                  <a:pt x="941342" y="70298"/>
                </a:lnTo>
                <a:lnTo>
                  <a:pt x="961427" y="59586"/>
                </a:lnTo>
                <a:lnTo>
                  <a:pt x="981512" y="48875"/>
                </a:lnTo>
                <a:lnTo>
                  <a:pt x="1001598" y="36823"/>
                </a:lnTo>
                <a:lnTo>
                  <a:pt x="1021014" y="25441"/>
                </a:lnTo>
                <a:lnTo>
                  <a:pt x="1041769" y="15399"/>
                </a:lnTo>
                <a:lnTo>
                  <a:pt x="1061855" y="7364"/>
                </a:lnTo>
                <a:lnTo>
                  <a:pt x="1082609" y="2008"/>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AF1C00E9-CB94-472C-87D5-F831CFB6F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86512" y="309695"/>
            <a:ext cx="3196593" cy="3192104"/>
          </a:xfrm>
          <a:custGeom>
            <a:avLst/>
            <a:gdLst>
              <a:gd name="connsiteX0" fmla="*/ 1330204 w 2660406"/>
              <a:gd name="connsiteY0" fmla="*/ 0 h 2656670"/>
              <a:gd name="connsiteX1" fmla="*/ 1356017 w 2660406"/>
              <a:gd name="connsiteY1" fmla="*/ 2419 h 2656670"/>
              <a:gd name="connsiteX2" fmla="*/ 1381023 w 2660406"/>
              <a:gd name="connsiteY2" fmla="*/ 8873 h 2656670"/>
              <a:gd name="connsiteX3" fmla="*/ 1405223 w 2660406"/>
              <a:gd name="connsiteY3" fmla="*/ 18554 h 2656670"/>
              <a:gd name="connsiteX4" fmla="*/ 1430230 w 2660406"/>
              <a:gd name="connsiteY4" fmla="*/ 30653 h 2656670"/>
              <a:gd name="connsiteX5" fmla="*/ 1453624 w 2660406"/>
              <a:gd name="connsiteY5" fmla="*/ 44367 h 2656670"/>
              <a:gd name="connsiteX6" fmla="*/ 1477824 w 2660406"/>
              <a:gd name="connsiteY6" fmla="*/ 58888 h 2656670"/>
              <a:gd name="connsiteX7" fmla="*/ 1502025 w 2660406"/>
              <a:gd name="connsiteY7" fmla="*/ 71793 h 2656670"/>
              <a:gd name="connsiteX8" fmla="*/ 1526224 w 2660406"/>
              <a:gd name="connsiteY8" fmla="*/ 84699 h 2656670"/>
              <a:gd name="connsiteX9" fmla="*/ 1550424 w 2660406"/>
              <a:gd name="connsiteY9" fmla="*/ 94379 h 2656670"/>
              <a:gd name="connsiteX10" fmla="*/ 1575432 w 2660406"/>
              <a:gd name="connsiteY10" fmla="*/ 100833 h 2656670"/>
              <a:gd name="connsiteX11" fmla="*/ 1600439 w 2660406"/>
              <a:gd name="connsiteY11" fmla="*/ 104060 h 2656670"/>
              <a:gd name="connsiteX12" fmla="*/ 1627059 w 2660406"/>
              <a:gd name="connsiteY12" fmla="*/ 104060 h 2656670"/>
              <a:gd name="connsiteX13" fmla="*/ 1654486 w 2660406"/>
              <a:gd name="connsiteY13" fmla="*/ 102448 h 2656670"/>
              <a:gd name="connsiteX14" fmla="*/ 1681911 w 2660406"/>
              <a:gd name="connsiteY14" fmla="*/ 99220 h 2656670"/>
              <a:gd name="connsiteX15" fmla="*/ 1709339 w 2660406"/>
              <a:gd name="connsiteY15" fmla="*/ 95187 h 2656670"/>
              <a:gd name="connsiteX16" fmla="*/ 1736767 w 2660406"/>
              <a:gd name="connsiteY16" fmla="*/ 91960 h 2656670"/>
              <a:gd name="connsiteX17" fmla="*/ 1764193 w 2660406"/>
              <a:gd name="connsiteY17" fmla="*/ 89539 h 2656670"/>
              <a:gd name="connsiteX18" fmla="*/ 1790007 w 2660406"/>
              <a:gd name="connsiteY18" fmla="*/ 90346 h 2656670"/>
              <a:gd name="connsiteX19" fmla="*/ 1815014 w 2660406"/>
              <a:gd name="connsiteY19" fmla="*/ 93574 h 2656670"/>
              <a:gd name="connsiteX20" fmla="*/ 1839214 w 2660406"/>
              <a:gd name="connsiteY20" fmla="*/ 100833 h 2656670"/>
              <a:gd name="connsiteX21" fmla="*/ 1859381 w 2660406"/>
              <a:gd name="connsiteY21" fmla="*/ 111320 h 2656670"/>
              <a:gd name="connsiteX22" fmla="*/ 1878740 w 2660406"/>
              <a:gd name="connsiteY22" fmla="*/ 125034 h 2656670"/>
              <a:gd name="connsiteX23" fmla="*/ 1895681 w 2660406"/>
              <a:gd name="connsiteY23" fmla="*/ 141167 h 2656670"/>
              <a:gd name="connsiteX24" fmla="*/ 1912622 w 2660406"/>
              <a:gd name="connsiteY24" fmla="*/ 159720 h 2656670"/>
              <a:gd name="connsiteX25" fmla="*/ 1927948 w 2660406"/>
              <a:gd name="connsiteY25" fmla="*/ 179080 h 2656670"/>
              <a:gd name="connsiteX26" fmla="*/ 1943274 w 2660406"/>
              <a:gd name="connsiteY26" fmla="*/ 199247 h 2656670"/>
              <a:gd name="connsiteX27" fmla="*/ 1958601 w 2660406"/>
              <a:gd name="connsiteY27" fmla="*/ 219414 h 2656670"/>
              <a:gd name="connsiteX28" fmla="*/ 1973928 w 2660406"/>
              <a:gd name="connsiteY28" fmla="*/ 238775 h 2656670"/>
              <a:gd name="connsiteX29" fmla="*/ 1990062 w 2660406"/>
              <a:gd name="connsiteY29" fmla="*/ 257328 h 2656670"/>
              <a:gd name="connsiteX30" fmla="*/ 2008614 w 2660406"/>
              <a:gd name="connsiteY30" fmla="*/ 273462 h 2656670"/>
              <a:gd name="connsiteX31" fmla="*/ 2026361 w 2660406"/>
              <a:gd name="connsiteY31" fmla="*/ 287983 h 2656670"/>
              <a:gd name="connsiteX32" fmla="*/ 2046529 w 2660406"/>
              <a:gd name="connsiteY32" fmla="*/ 299275 h 2656670"/>
              <a:gd name="connsiteX33" fmla="*/ 2068309 w 2660406"/>
              <a:gd name="connsiteY33" fmla="*/ 308956 h 2656670"/>
              <a:gd name="connsiteX34" fmla="*/ 2091702 w 2660406"/>
              <a:gd name="connsiteY34" fmla="*/ 317021 h 2656670"/>
              <a:gd name="connsiteX35" fmla="*/ 2115903 w 2660406"/>
              <a:gd name="connsiteY35" fmla="*/ 324281 h 2656670"/>
              <a:gd name="connsiteX36" fmla="*/ 2140101 w 2660406"/>
              <a:gd name="connsiteY36" fmla="*/ 330735 h 2656670"/>
              <a:gd name="connsiteX37" fmla="*/ 2165109 w 2660406"/>
              <a:gd name="connsiteY37" fmla="*/ 337188 h 2656670"/>
              <a:gd name="connsiteX38" fmla="*/ 2188502 w 2660406"/>
              <a:gd name="connsiteY38" fmla="*/ 344448 h 2656670"/>
              <a:gd name="connsiteX39" fmla="*/ 2211897 w 2660406"/>
              <a:gd name="connsiteY39" fmla="*/ 352515 h 2656670"/>
              <a:gd name="connsiteX40" fmla="*/ 2233675 w 2660406"/>
              <a:gd name="connsiteY40" fmla="*/ 362196 h 2656670"/>
              <a:gd name="connsiteX41" fmla="*/ 2253035 w 2660406"/>
              <a:gd name="connsiteY41" fmla="*/ 374295 h 2656670"/>
              <a:gd name="connsiteX42" fmla="*/ 2270784 w 2660406"/>
              <a:gd name="connsiteY42" fmla="*/ 388815 h 2656670"/>
              <a:gd name="connsiteX43" fmla="*/ 2285303 w 2660406"/>
              <a:gd name="connsiteY43" fmla="*/ 406562 h 2656670"/>
              <a:gd name="connsiteX44" fmla="*/ 2297404 w 2660406"/>
              <a:gd name="connsiteY44" fmla="*/ 425922 h 2656670"/>
              <a:gd name="connsiteX45" fmla="*/ 2307084 w 2660406"/>
              <a:gd name="connsiteY45" fmla="*/ 447702 h 2656670"/>
              <a:gd name="connsiteX46" fmla="*/ 2315151 w 2660406"/>
              <a:gd name="connsiteY46" fmla="*/ 471097 h 2656670"/>
              <a:gd name="connsiteX47" fmla="*/ 2322411 w 2660406"/>
              <a:gd name="connsiteY47" fmla="*/ 494489 h 2656670"/>
              <a:gd name="connsiteX48" fmla="*/ 2328864 w 2660406"/>
              <a:gd name="connsiteY48" fmla="*/ 519497 h 2656670"/>
              <a:gd name="connsiteX49" fmla="*/ 2335317 w 2660406"/>
              <a:gd name="connsiteY49" fmla="*/ 543696 h 2656670"/>
              <a:gd name="connsiteX50" fmla="*/ 2342578 w 2660406"/>
              <a:gd name="connsiteY50" fmla="*/ 567896 h 2656670"/>
              <a:gd name="connsiteX51" fmla="*/ 2350643 w 2660406"/>
              <a:gd name="connsiteY51" fmla="*/ 591291 h 2656670"/>
              <a:gd name="connsiteX52" fmla="*/ 2360324 w 2660406"/>
              <a:gd name="connsiteY52" fmla="*/ 613070 h 2656670"/>
              <a:gd name="connsiteX53" fmla="*/ 2371617 w 2660406"/>
              <a:gd name="connsiteY53" fmla="*/ 633237 h 2656670"/>
              <a:gd name="connsiteX54" fmla="*/ 2386137 w 2660406"/>
              <a:gd name="connsiteY54" fmla="*/ 650985 h 2656670"/>
              <a:gd name="connsiteX55" fmla="*/ 2402271 w 2660406"/>
              <a:gd name="connsiteY55" fmla="*/ 669538 h 2656670"/>
              <a:gd name="connsiteX56" fmla="*/ 2420825 w 2660406"/>
              <a:gd name="connsiteY56" fmla="*/ 685670 h 2656670"/>
              <a:gd name="connsiteX57" fmla="*/ 2440992 w 2660406"/>
              <a:gd name="connsiteY57" fmla="*/ 700998 h 2656670"/>
              <a:gd name="connsiteX58" fmla="*/ 2461159 w 2660406"/>
              <a:gd name="connsiteY58" fmla="*/ 716325 h 2656670"/>
              <a:gd name="connsiteX59" fmla="*/ 2481325 w 2660406"/>
              <a:gd name="connsiteY59" fmla="*/ 731651 h 2656670"/>
              <a:gd name="connsiteX60" fmla="*/ 2500684 w 2660406"/>
              <a:gd name="connsiteY60" fmla="*/ 746978 h 2656670"/>
              <a:gd name="connsiteX61" fmla="*/ 2519238 w 2660406"/>
              <a:gd name="connsiteY61" fmla="*/ 763918 h 2656670"/>
              <a:gd name="connsiteX62" fmla="*/ 2535373 w 2660406"/>
              <a:gd name="connsiteY62" fmla="*/ 780859 h 2656670"/>
              <a:gd name="connsiteX63" fmla="*/ 2549085 w 2660406"/>
              <a:gd name="connsiteY63" fmla="*/ 800218 h 2656670"/>
              <a:gd name="connsiteX64" fmla="*/ 2559571 w 2660406"/>
              <a:gd name="connsiteY64" fmla="*/ 820385 h 2656670"/>
              <a:gd name="connsiteX65" fmla="*/ 2566832 w 2660406"/>
              <a:gd name="connsiteY65" fmla="*/ 844585 h 2656670"/>
              <a:gd name="connsiteX66" fmla="*/ 2570059 w 2660406"/>
              <a:gd name="connsiteY66" fmla="*/ 869592 h 2656670"/>
              <a:gd name="connsiteX67" fmla="*/ 2570866 w 2660406"/>
              <a:gd name="connsiteY67" fmla="*/ 895406 h 2656670"/>
              <a:gd name="connsiteX68" fmla="*/ 2568444 w 2660406"/>
              <a:gd name="connsiteY68" fmla="*/ 922832 h 2656670"/>
              <a:gd name="connsiteX69" fmla="*/ 2565220 w 2660406"/>
              <a:gd name="connsiteY69" fmla="*/ 950259 h 2656670"/>
              <a:gd name="connsiteX70" fmla="*/ 2561186 w 2660406"/>
              <a:gd name="connsiteY70" fmla="*/ 977688 h 2656670"/>
              <a:gd name="connsiteX71" fmla="*/ 2557959 w 2660406"/>
              <a:gd name="connsiteY71" fmla="*/ 1005113 h 2656670"/>
              <a:gd name="connsiteX72" fmla="*/ 2556345 w 2660406"/>
              <a:gd name="connsiteY72" fmla="*/ 1032540 h 2656670"/>
              <a:gd name="connsiteX73" fmla="*/ 2556345 w 2660406"/>
              <a:gd name="connsiteY73" fmla="*/ 1059160 h 2656670"/>
              <a:gd name="connsiteX74" fmla="*/ 2559571 w 2660406"/>
              <a:gd name="connsiteY74" fmla="*/ 1084167 h 2656670"/>
              <a:gd name="connsiteX75" fmla="*/ 2566025 w 2660406"/>
              <a:gd name="connsiteY75" fmla="*/ 1109174 h 2656670"/>
              <a:gd name="connsiteX76" fmla="*/ 2575705 w 2660406"/>
              <a:gd name="connsiteY76" fmla="*/ 1132567 h 2656670"/>
              <a:gd name="connsiteX77" fmla="*/ 2587806 w 2660406"/>
              <a:gd name="connsiteY77" fmla="*/ 1156767 h 2656670"/>
              <a:gd name="connsiteX78" fmla="*/ 2601520 w 2660406"/>
              <a:gd name="connsiteY78" fmla="*/ 1180968 h 2656670"/>
              <a:gd name="connsiteX79" fmla="*/ 2616038 w 2660406"/>
              <a:gd name="connsiteY79" fmla="*/ 1205168 h 2656670"/>
              <a:gd name="connsiteX80" fmla="*/ 2629752 w 2660406"/>
              <a:gd name="connsiteY80" fmla="*/ 1228562 h 2656670"/>
              <a:gd name="connsiteX81" fmla="*/ 2641853 w 2660406"/>
              <a:gd name="connsiteY81" fmla="*/ 1253569 h 2656670"/>
              <a:gd name="connsiteX82" fmla="*/ 2651532 w 2660406"/>
              <a:gd name="connsiteY82" fmla="*/ 1277768 h 2656670"/>
              <a:gd name="connsiteX83" fmla="*/ 2657987 w 2660406"/>
              <a:gd name="connsiteY83" fmla="*/ 1302775 h 2656670"/>
              <a:gd name="connsiteX84" fmla="*/ 2660406 w 2660406"/>
              <a:gd name="connsiteY84" fmla="*/ 1328588 h 2656670"/>
              <a:gd name="connsiteX85" fmla="*/ 2657987 w 2660406"/>
              <a:gd name="connsiteY85" fmla="*/ 1354401 h 2656670"/>
              <a:gd name="connsiteX86" fmla="*/ 2651532 w 2660406"/>
              <a:gd name="connsiteY86" fmla="*/ 1379408 h 2656670"/>
              <a:gd name="connsiteX87" fmla="*/ 2641853 w 2660406"/>
              <a:gd name="connsiteY87" fmla="*/ 1403610 h 2656670"/>
              <a:gd name="connsiteX88" fmla="*/ 2629752 w 2660406"/>
              <a:gd name="connsiteY88" fmla="*/ 1428615 h 2656670"/>
              <a:gd name="connsiteX89" fmla="*/ 2616038 w 2660406"/>
              <a:gd name="connsiteY89" fmla="*/ 1452010 h 2656670"/>
              <a:gd name="connsiteX90" fmla="*/ 2601520 w 2660406"/>
              <a:gd name="connsiteY90" fmla="*/ 1476211 h 2656670"/>
              <a:gd name="connsiteX91" fmla="*/ 2587806 w 2660406"/>
              <a:gd name="connsiteY91" fmla="*/ 1500410 h 2656670"/>
              <a:gd name="connsiteX92" fmla="*/ 2575705 w 2660406"/>
              <a:gd name="connsiteY92" fmla="*/ 1524610 h 2656670"/>
              <a:gd name="connsiteX93" fmla="*/ 2566025 w 2660406"/>
              <a:gd name="connsiteY93" fmla="*/ 1548003 h 2656670"/>
              <a:gd name="connsiteX94" fmla="*/ 2559571 w 2660406"/>
              <a:gd name="connsiteY94" fmla="*/ 1573011 h 2656670"/>
              <a:gd name="connsiteX95" fmla="*/ 2556345 w 2660406"/>
              <a:gd name="connsiteY95" fmla="*/ 1598017 h 2656670"/>
              <a:gd name="connsiteX96" fmla="*/ 2556345 w 2660406"/>
              <a:gd name="connsiteY96" fmla="*/ 1624637 h 2656670"/>
              <a:gd name="connsiteX97" fmla="*/ 2557959 w 2660406"/>
              <a:gd name="connsiteY97" fmla="*/ 1652063 h 2656670"/>
              <a:gd name="connsiteX98" fmla="*/ 2561186 w 2660406"/>
              <a:gd name="connsiteY98" fmla="*/ 1679491 h 2656670"/>
              <a:gd name="connsiteX99" fmla="*/ 2565220 w 2660406"/>
              <a:gd name="connsiteY99" fmla="*/ 1706918 h 2656670"/>
              <a:gd name="connsiteX100" fmla="*/ 2568444 w 2660406"/>
              <a:gd name="connsiteY100" fmla="*/ 1734346 h 2656670"/>
              <a:gd name="connsiteX101" fmla="*/ 2570866 w 2660406"/>
              <a:gd name="connsiteY101" fmla="*/ 1761772 h 2656670"/>
              <a:gd name="connsiteX102" fmla="*/ 2570059 w 2660406"/>
              <a:gd name="connsiteY102" fmla="*/ 1787586 h 2656670"/>
              <a:gd name="connsiteX103" fmla="*/ 2566832 w 2660406"/>
              <a:gd name="connsiteY103" fmla="*/ 1812593 h 2656670"/>
              <a:gd name="connsiteX104" fmla="*/ 2559571 w 2660406"/>
              <a:gd name="connsiteY104" fmla="*/ 1836792 h 2656670"/>
              <a:gd name="connsiteX105" fmla="*/ 2549085 w 2660406"/>
              <a:gd name="connsiteY105" fmla="*/ 1856959 h 2656670"/>
              <a:gd name="connsiteX106" fmla="*/ 2535373 w 2660406"/>
              <a:gd name="connsiteY106" fmla="*/ 1876319 h 2656670"/>
              <a:gd name="connsiteX107" fmla="*/ 2519238 w 2660406"/>
              <a:gd name="connsiteY107" fmla="*/ 1893259 h 2656670"/>
              <a:gd name="connsiteX108" fmla="*/ 2500684 w 2660406"/>
              <a:gd name="connsiteY108" fmla="*/ 1910198 h 2656670"/>
              <a:gd name="connsiteX109" fmla="*/ 2481325 w 2660406"/>
              <a:gd name="connsiteY109" fmla="*/ 1925525 h 2656670"/>
              <a:gd name="connsiteX110" fmla="*/ 2461159 w 2660406"/>
              <a:gd name="connsiteY110" fmla="*/ 1940852 h 2656670"/>
              <a:gd name="connsiteX111" fmla="*/ 2440992 w 2660406"/>
              <a:gd name="connsiteY111" fmla="*/ 1956179 h 2656670"/>
              <a:gd name="connsiteX112" fmla="*/ 2420825 w 2660406"/>
              <a:gd name="connsiteY112" fmla="*/ 1971506 h 2656670"/>
              <a:gd name="connsiteX113" fmla="*/ 2402271 w 2660406"/>
              <a:gd name="connsiteY113" fmla="*/ 1987639 h 2656670"/>
              <a:gd name="connsiteX114" fmla="*/ 2386137 w 2660406"/>
              <a:gd name="connsiteY114" fmla="*/ 2006193 h 2656670"/>
              <a:gd name="connsiteX115" fmla="*/ 2371617 w 2660406"/>
              <a:gd name="connsiteY115" fmla="*/ 2023940 h 2656670"/>
              <a:gd name="connsiteX116" fmla="*/ 2360324 w 2660406"/>
              <a:gd name="connsiteY116" fmla="*/ 2044106 h 2656670"/>
              <a:gd name="connsiteX117" fmla="*/ 2350643 w 2660406"/>
              <a:gd name="connsiteY117" fmla="*/ 2065886 h 2656670"/>
              <a:gd name="connsiteX118" fmla="*/ 2342578 w 2660406"/>
              <a:gd name="connsiteY118" fmla="*/ 2089280 h 2656670"/>
              <a:gd name="connsiteX119" fmla="*/ 2335317 w 2660406"/>
              <a:gd name="connsiteY119" fmla="*/ 2113480 h 2656670"/>
              <a:gd name="connsiteX120" fmla="*/ 2328864 w 2660406"/>
              <a:gd name="connsiteY120" fmla="*/ 2137681 h 2656670"/>
              <a:gd name="connsiteX121" fmla="*/ 2322411 w 2660406"/>
              <a:gd name="connsiteY121" fmla="*/ 2162688 h 2656670"/>
              <a:gd name="connsiteX122" fmla="*/ 2315151 w 2660406"/>
              <a:gd name="connsiteY122" fmla="*/ 2186081 h 2656670"/>
              <a:gd name="connsiteX123" fmla="*/ 2307084 w 2660406"/>
              <a:gd name="connsiteY123" fmla="*/ 2209474 h 2656670"/>
              <a:gd name="connsiteX124" fmla="*/ 2297404 w 2660406"/>
              <a:gd name="connsiteY124" fmla="*/ 2231255 h 2656670"/>
              <a:gd name="connsiteX125" fmla="*/ 2285303 w 2660406"/>
              <a:gd name="connsiteY125" fmla="*/ 2250616 h 2656670"/>
              <a:gd name="connsiteX126" fmla="*/ 2270784 w 2660406"/>
              <a:gd name="connsiteY126" fmla="*/ 2268361 h 2656670"/>
              <a:gd name="connsiteX127" fmla="*/ 2253035 w 2660406"/>
              <a:gd name="connsiteY127" fmla="*/ 2282882 h 2656670"/>
              <a:gd name="connsiteX128" fmla="*/ 2233675 w 2660406"/>
              <a:gd name="connsiteY128" fmla="*/ 2294981 h 2656670"/>
              <a:gd name="connsiteX129" fmla="*/ 2211897 w 2660406"/>
              <a:gd name="connsiteY129" fmla="*/ 2304661 h 2656670"/>
              <a:gd name="connsiteX130" fmla="*/ 2188502 w 2660406"/>
              <a:gd name="connsiteY130" fmla="*/ 2312729 h 2656670"/>
              <a:gd name="connsiteX131" fmla="*/ 2165109 w 2660406"/>
              <a:gd name="connsiteY131" fmla="*/ 2319988 h 2656670"/>
              <a:gd name="connsiteX132" fmla="*/ 2140101 w 2660406"/>
              <a:gd name="connsiteY132" fmla="*/ 2326443 h 2656670"/>
              <a:gd name="connsiteX133" fmla="*/ 2115903 w 2660406"/>
              <a:gd name="connsiteY133" fmla="*/ 2332896 h 2656670"/>
              <a:gd name="connsiteX134" fmla="*/ 2091702 w 2660406"/>
              <a:gd name="connsiteY134" fmla="*/ 2340155 h 2656670"/>
              <a:gd name="connsiteX135" fmla="*/ 2068309 w 2660406"/>
              <a:gd name="connsiteY135" fmla="*/ 2348222 h 2656670"/>
              <a:gd name="connsiteX136" fmla="*/ 2046529 w 2660406"/>
              <a:gd name="connsiteY136" fmla="*/ 2357903 h 2656670"/>
              <a:gd name="connsiteX137" fmla="*/ 2026361 w 2660406"/>
              <a:gd name="connsiteY137" fmla="*/ 2369196 h 2656670"/>
              <a:gd name="connsiteX138" fmla="*/ 2008614 w 2660406"/>
              <a:gd name="connsiteY138" fmla="*/ 2383714 h 2656670"/>
              <a:gd name="connsiteX139" fmla="*/ 1990062 w 2660406"/>
              <a:gd name="connsiteY139" fmla="*/ 2399848 h 2656670"/>
              <a:gd name="connsiteX140" fmla="*/ 1973928 w 2660406"/>
              <a:gd name="connsiteY140" fmla="*/ 2418402 h 2656670"/>
              <a:gd name="connsiteX141" fmla="*/ 1958601 w 2660406"/>
              <a:gd name="connsiteY141" fmla="*/ 2437762 h 2656670"/>
              <a:gd name="connsiteX142" fmla="*/ 1943274 w 2660406"/>
              <a:gd name="connsiteY142" fmla="*/ 2457929 h 2656670"/>
              <a:gd name="connsiteX143" fmla="*/ 1927948 w 2660406"/>
              <a:gd name="connsiteY143" fmla="*/ 2478096 h 2656670"/>
              <a:gd name="connsiteX144" fmla="*/ 1912622 w 2660406"/>
              <a:gd name="connsiteY144" fmla="*/ 2497456 h 2656670"/>
              <a:gd name="connsiteX145" fmla="*/ 1895681 w 2660406"/>
              <a:gd name="connsiteY145" fmla="*/ 2516010 h 2656670"/>
              <a:gd name="connsiteX146" fmla="*/ 1878740 w 2660406"/>
              <a:gd name="connsiteY146" fmla="*/ 2532143 h 2656670"/>
              <a:gd name="connsiteX147" fmla="*/ 1859381 w 2660406"/>
              <a:gd name="connsiteY147" fmla="*/ 2545857 h 2656670"/>
              <a:gd name="connsiteX148" fmla="*/ 1839214 w 2660406"/>
              <a:gd name="connsiteY148" fmla="*/ 2556344 h 2656670"/>
              <a:gd name="connsiteX149" fmla="*/ 1815014 w 2660406"/>
              <a:gd name="connsiteY149" fmla="*/ 2563603 h 2656670"/>
              <a:gd name="connsiteX150" fmla="*/ 1790007 w 2660406"/>
              <a:gd name="connsiteY150" fmla="*/ 2566831 h 2656670"/>
              <a:gd name="connsiteX151" fmla="*/ 1764193 w 2660406"/>
              <a:gd name="connsiteY151" fmla="*/ 2567637 h 2656670"/>
              <a:gd name="connsiteX152" fmla="*/ 1736767 w 2660406"/>
              <a:gd name="connsiteY152" fmla="*/ 2565216 h 2656670"/>
              <a:gd name="connsiteX153" fmla="*/ 1709339 w 2660406"/>
              <a:gd name="connsiteY153" fmla="*/ 2561991 h 2656670"/>
              <a:gd name="connsiteX154" fmla="*/ 1681911 w 2660406"/>
              <a:gd name="connsiteY154" fmla="*/ 2557956 h 2656670"/>
              <a:gd name="connsiteX155" fmla="*/ 1654486 w 2660406"/>
              <a:gd name="connsiteY155" fmla="*/ 2554731 h 2656670"/>
              <a:gd name="connsiteX156" fmla="*/ 1627059 w 2660406"/>
              <a:gd name="connsiteY156" fmla="*/ 2553117 h 2656670"/>
              <a:gd name="connsiteX157" fmla="*/ 1600439 w 2660406"/>
              <a:gd name="connsiteY157" fmla="*/ 2553117 h 2656670"/>
              <a:gd name="connsiteX158" fmla="*/ 1575432 w 2660406"/>
              <a:gd name="connsiteY158" fmla="*/ 2556344 h 2656670"/>
              <a:gd name="connsiteX159" fmla="*/ 1550424 w 2660406"/>
              <a:gd name="connsiteY159" fmla="*/ 2562797 h 2656670"/>
              <a:gd name="connsiteX160" fmla="*/ 1526224 w 2660406"/>
              <a:gd name="connsiteY160" fmla="*/ 2572477 h 2656670"/>
              <a:gd name="connsiteX161" fmla="*/ 1502025 w 2660406"/>
              <a:gd name="connsiteY161" fmla="*/ 2585383 h 2656670"/>
              <a:gd name="connsiteX162" fmla="*/ 1477824 w 2660406"/>
              <a:gd name="connsiteY162" fmla="*/ 2598291 h 2656670"/>
              <a:gd name="connsiteX163" fmla="*/ 1453624 w 2660406"/>
              <a:gd name="connsiteY163" fmla="*/ 2612809 h 2656670"/>
              <a:gd name="connsiteX164" fmla="*/ 1430230 w 2660406"/>
              <a:gd name="connsiteY164" fmla="*/ 2626523 h 2656670"/>
              <a:gd name="connsiteX165" fmla="*/ 1405223 w 2660406"/>
              <a:gd name="connsiteY165" fmla="*/ 2638624 h 2656670"/>
              <a:gd name="connsiteX166" fmla="*/ 1381023 w 2660406"/>
              <a:gd name="connsiteY166" fmla="*/ 2648305 h 2656670"/>
              <a:gd name="connsiteX167" fmla="*/ 1356017 w 2660406"/>
              <a:gd name="connsiteY167" fmla="*/ 2654758 h 2656670"/>
              <a:gd name="connsiteX168" fmla="*/ 1335613 w 2660406"/>
              <a:gd name="connsiteY168" fmla="*/ 2656670 h 2656670"/>
              <a:gd name="connsiteX169" fmla="*/ 1324794 w 2660406"/>
              <a:gd name="connsiteY169" fmla="*/ 2656670 h 2656670"/>
              <a:gd name="connsiteX170" fmla="*/ 1304389 w 2660406"/>
              <a:gd name="connsiteY170" fmla="*/ 2654758 h 2656670"/>
              <a:gd name="connsiteX171" fmla="*/ 1279384 w 2660406"/>
              <a:gd name="connsiteY171" fmla="*/ 2648305 h 2656670"/>
              <a:gd name="connsiteX172" fmla="*/ 1255183 w 2660406"/>
              <a:gd name="connsiteY172" fmla="*/ 2638624 h 2656670"/>
              <a:gd name="connsiteX173" fmla="*/ 1230176 w 2660406"/>
              <a:gd name="connsiteY173" fmla="*/ 2626523 h 2656670"/>
              <a:gd name="connsiteX174" fmla="*/ 1206783 w 2660406"/>
              <a:gd name="connsiteY174" fmla="*/ 2612809 h 2656670"/>
              <a:gd name="connsiteX175" fmla="*/ 1182582 w 2660406"/>
              <a:gd name="connsiteY175" fmla="*/ 2598291 h 2656670"/>
              <a:gd name="connsiteX176" fmla="*/ 1158383 w 2660406"/>
              <a:gd name="connsiteY176" fmla="*/ 2585383 h 2656670"/>
              <a:gd name="connsiteX177" fmla="*/ 1134183 w 2660406"/>
              <a:gd name="connsiteY177" fmla="*/ 2572477 h 2656670"/>
              <a:gd name="connsiteX178" fmla="*/ 1110788 w 2660406"/>
              <a:gd name="connsiteY178" fmla="*/ 2562797 h 2656670"/>
              <a:gd name="connsiteX179" fmla="*/ 1084975 w 2660406"/>
              <a:gd name="connsiteY179" fmla="*/ 2556344 h 2656670"/>
              <a:gd name="connsiteX180" fmla="*/ 1059970 w 2660406"/>
              <a:gd name="connsiteY180" fmla="*/ 2553117 h 2656670"/>
              <a:gd name="connsiteX181" fmla="*/ 1033347 w 2660406"/>
              <a:gd name="connsiteY181" fmla="*/ 2553117 h 2656670"/>
              <a:gd name="connsiteX182" fmla="*/ 1005921 w 2660406"/>
              <a:gd name="connsiteY182" fmla="*/ 2554731 h 2656670"/>
              <a:gd name="connsiteX183" fmla="*/ 978495 w 2660406"/>
              <a:gd name="connsiteY183" fmla="*/ 2557956 h 2656670"/>
              <a:gd name="connsiteX184" fmla="*/ 951067 w 2660406"/>
              <a:gd name="connsiteY184" fmla="*/ 2561991 h 2656670"/>
              <a:gd name="connsiteX185" fmla="*/ 923641 w 2660406"/>
              <a:gd name="connsiteY185" fmla="*/ 2565216 h 2656670"/>
              <a:gd name="connsiteX186" fmla="*/ 896214 w 2660406"/>
              <a:gd name="connsiteY186" fmla="*/ 2567637 h 2656670"/>
              <a:gd name="connsiteX187" fmla="*/ 870401 w 2660406"/>
              <a:gd name="connsiteY187" fmla="*/ 2566831 h 2656670"/>
              <a:gd name="connsiteX188" fmla="*/ 845394 w 2660406"/>
              <a:gd name="connsiteY188" fmla="*/ 2563603 h 2656670"/>
              <a:gd name="connsiteX189" fmla="*/ 821193 w 2660406"/>
              <a:gd name="connsiteY189" fmla="*/ 2556344 h 2656670"/>
              <a:gd name="connsiteX190" fmla="*/ 801027 w 2660406"/>
              <a:gd name="connsiteY190" fmla="*/ 2545857 h 2656670"/>
              <a:gd name="connsiteX191" fmla="*/ 781667 w 2660406"/>
              <a:gd name="connsiteY191" fmla="*/ 2532143 h 2656670"/>
              <a:gd name="connsiteX192" fmla="*/ 764727 w 2660406"/>
              <a:gd name="connsiteY192" fmla="*/ 2516010 h 2656670"/>
              <a:gd name="connsiteX193" fmla="*/ 747785 w 2660406"/>
              <a:gd name="connsiteY193" fmla="*/ 2497456 h 2656670"/>
              <a:gd name="connsiteX194" fmla="*/ 732459 w 2660406"/>
              <a:gd name="connsiteY194" fmla="*/ 2478096 h 2656670"/>
              <a:gd name="connsiteX195" fmla="*/ 717132 w 2660406"/>
              <a:gd name="connsiteY195" fmla="*/ 2457929 h 2656670"/>
              <a:gd name="connsiteX196" fmla="*/ 701807 w 2660406"/>
              <a:gd name="connsiteY196" fmla="*/ 2437762 h 2656670"/>
              <a:gd name="connsiteX197" fmla="*/ 686480 w 2660406"/>
              <a:gd name="connsiteY197" fmla="*/ 2418402 h 2656670"/>
              <a:gd name="connsiteX198" fmla="*/ 670344 w 2660406"/>
              <a:gd name="connsiteY198" fmla="*/ 2399848 h 2656670"/>
              <a:gd name="connsiteX199" fmla="*/ 651792 w 2660406"/>
              <a:gd name="connsiteY199" fmla="*/ 2383714 h 2656670"/>
              <a:gd name="connsiteX200" fmla="*/ 634045 w 2660406"/>
              <a:gd name="connsiteY200" fmla="*/ 2369196 h 2656670"/>
              <a:gd name="connsiteX201" fmla="*/ 613880 w 2660406"/>
              <a:gd name="connsiteY201" fmla="*/ 2357903 h 2656670"/>
              <a:gd name="connsiteX202" fmla="*/ 592098 w 2660406"/>
              <a:gd name="connsiteY202" fmla="*/ 2348222 h 2656670"/>
              <a:gd name="connsiteX203" fmla="*/ 568706 w 2660406"/>
              <a:gd name="connsiteY203" fmla="*/ 2340155 h 2656670"/>
              <a:gd name="connsiteX204" fmla="*/ 544505 w 2660406"/>
              <a:gd name="connsiteY204" fmla="*/ 2332896 h 2656670"/>
              <a:gd name="connsiteX205" fmla="*/ 520304 w 2660406"/>
              <a:gd name="connsiteY205" fmla="*/ 2326443 h 2656670"/>
              <a:gd name="connsiteX206" fmla="*/ 495298 w 2660406"/>
              <a:gd name="connsiteY206" fmla="*/ 2319988 h 2656670"/>
              <a:gd name="connsiteX207" fmla="*/ 471904 w 2660406"/>
              <a:gd name="connsiteY207" fmla="*/ 2312729 h 2656670"/>
              <a:gd name="connsiteX208" fmla="*/ 448511 w 2660406"/>
              <a:gd name="connsiteY208" fmla="*/ 2304661 h 2656670"/>
              <a:gd name="connsiteX209" fmla="*/ 426732 w 2660406"/>
              <a:gd name="connsiteY209" fmla="*/ 2294981 h 2656670"/>
              <a:gd name="connsiteX210" fmla="*/ 407371 w 2660406"/>
              <a:gd name="connsiteY210" fmla="*/ 2282882 h 2656670"/>
              <a:gd name="connsiteX211" fmla="*/ 389623 w 2660406"/>
              <a:gd name="connsiteY211" fmla="*/ 2268361 h 2656670"/>
              <a:gd name="connsiteX212" fmla="*/ 375105 w 2660406"/>
              <a:gd name="connsiteY212" fmla="*/ 2250616 h 2656670"/>
              <a:gd name="connsiteX213" fmla="*/ 363003 w 2660406"/>
              <a:gd name="connsiteY213" fmla="*/ 2231255 h 2656670"/>
              <a:gd name="connsiteX214" fmla="*/ 353324 w 2660406"/>
              <a:gd name="connsiteY214" fmla="*/ 2209474 h 2656670"/>
              <a:gd name="connsiteX215" fmla="*/ 345258 w 2660406"/>
              <a:gd name="connsiteY215" fmla="*/ 2186081 h 2656670"/>
              <a:gd name="connsiteX216" fmla="*/ 337997 w 2660406"/>
              <a:gd name="connsiteY216" fmla="*/ 2162688 h 2656670"/>
              <a:gd name="connsiteX217" fmla="*/ 331544 w 2660406"/>
              <a:gd name="connsiteY217" fmla="*/ 2137681 h 2656670"/>
              <a:gd name="connsiteX218" fmla="*/ 325091 w 2660406"/>
              <a:gd name="connsiteY218" fmla="*/ 2113480 h 2656670"/>
              <a:gd name="connsiteX219" fmla="*/ 317831 w 2660406"/>
              <a:gd name="connsiteY219" fmla="*/ 2089280 h 2656670"/>
              <a:gd name="connsiteX220" fmla="*/ 309764 w 2660406"/>
              <a:gd name="connsiteY220" fmla="*/ 2065886 h 2656670"/>
              <a:gd name="connsiteX221" fmla="*/ 300084 w 2660406"/>
              <a:gd name="connsiteY221" fmla="*/ 2044106 h 2656670"/>
              <a:gd name="connsiteX222" fmla="*/ 288790 w 2660406"/>
              <a:gd name="connsiteY222" fmla="*/ 2023940 h 2656670"/>
              <a:gd name="connsiteX223" fmla="*/ 274269 w 2660406"/>
              <a:gd name="connsiteY223" fmla="*/ 2006193 h 2656670"/>
              <a:gd name="connsiteX224" fmla="*/ 258136 w 2660406"/>
              <a:gd name="connsiteY224" fmla="*/ 1987639 h 2656670"/>
              <a:gd name="connsiteX225" fmla="*/ 239583 w 2660406"/>
              <a:gd name="connsiteY225" fmla="*/ 1971506 h 2656670"/>
              <a:gd name="connsiteX226" fmla="*/ 220221 w 2660406"/>
              <a:gd name="connsiteY226" fmla="*/ 1956179 h 2656670"/>
              <a:gd name="connsiteX227" fmla="*/ 199248 w 2660406"/>
              <a:gd name="connsiteY227" fmla="*/ 1940852 h 2656670"/>
              <a:gd name="connsiteX228" fmla="*/ 179083 w 2660406"/>
              <a:gd name="connsiteY228" fmla="*/ 1925525 h 2656670"/>
              <a:gd name="connsiteX229" fmla="*/ 159722 w 2660406"/>
              <a:gd name="connsiteY229" fmla="*/ 1910198 h 2656670"/>
              <a:gd name="connsiteX230" fmla="*/ 141170 w 2660406"/>
              <a:gd name="connsiteY230" fmla="*/ 1893259 h 2656670"/>
              <a:gd name="connsiteX231" fmla="*/ 125035 w 2660406"/>
              <a:gd name="connsiteY231" fmla="*/ 1876319 h 2656670"/>
              <a:gd name="connsiteX232" fmla="*/ 111322 w 2660406"/>
              <a:gd name="connsiteY232" fmla="*/ 1856959 h 2656670"/>
              <a:gd name="connsiteX233" fmla="*/ 100836 w 2660406"/>
              <a:gd name="connsiteY233" fmla="*/ 1836792 h 2656670"/>
              <a:gd name="connsiteX234" fmla="*/ 93575 w 2660406"/>
              <a:gd name="connsiteY234" fmla="*/ 1812593 h 2656670"/>
              <a:gd name="connsiteX235" fmla="*/ 90349 w 2660406"/>
              <a:gd name="connsiteY235" fmla="*/ 1787586 h 2656670"/>
              <a:gd name="connsiteX236" fmla="*/ 89541 w 2660406"/>
              <a:gd name="connsiteY236" fmla="*/ 1761772 h 2656670"/>
              <a:gd name="connsiteX237" fmla="*/ 91963 w 2660406"/>
              <a:gd name="connsiteY237" fmla="*/ 1734346 h 2656670"/>
              <a:gd name="connsiteX238" fmla="*/ 95189 w 2660406"/>
              <a:gd name="connsiteY238" fmla="*/ 1706918 h 2656670"/>
              <a:gd name="connsiteX239" fmla="*/ 99222 w 2660406"/>
              <a:gd name="connsiteY239" fmla="*/ 1679491 h 2656670"/>
              <a:gd name="connsiteX240" fmla="*/ 102449 w 2660406"/>
              <a:gd name="connsiteY240" fmla="*/ 1652063 h 2656670"/>
              <a:gd name="connsiteX241" fmla="*/ 104061 w 2660406"/>
              <a:gd name="connsiteY241" fmla="*/ 1624637 h 2656670"/>
              <a:gd name="connsiteX242" fmla="*/ 104061 w 2660406"/>
              <a:gd name="connsiteY242" fmla="*/ 1598017 h 2656670"/>
              <a:gd name="connsiteX243" fmla="*/ 100836 w 2660406"/>
              <a:gd name="connsiteY243" fmla="*/ 1573011 h 2656670"/>
              <a:gd name="connsiteX244" fmla="*/ 94381 w 2660406"/>
              <a:gd name="connsiteY244" fmla="*/ 1548003 h 2656670"/>
              <a:gd name="connsiteX245" fmla="*/ 84703 w 2660406"/>
              <a:gd name="connsiteY245" fmla="*/ 1524610 h 2656670"/>
              <a:gd name="connsiteX246" fmla="*/ 71795 w 2660406"/>
              <a:gd name="connsiteY246" fmla="*/ 1500410 h 2656670"/>
              <a:gd name="connsiteX247" fmla="*/ 58889 w 2660406"/>
              <a:gd name="connsiteY247" fmla="*/ 1476211 h 2656670"/>
              <a:gd name="connsiteX248" fmla="*/ 44369 w 2660406"/>
              <a:gd name="connsiteY248" fmla="*/ 1452010 h 2656670"/>
              <a:gd name="connsiteX249" fmla="*/ 30654 w 2660406"/>
              <a:gd name="connsiteY249" fmla="*/ 1428615 h 2656670"/>
              <a:gd name="connsiteX250" fmla="*/ 18554 w 2660406"/>
              <a:gd name="connsiteY250" fmla="*/ 1403610 h 2656670"/>
              <a:gd name="connsiteX251" fmla="*/ 8874 w 2660406"/>
              <a:gd name="connsiteY251" fmla="*/ 1379408 h 2656670"/>
              <a:gd name="connsiteX252" fmla="*/ 2421 w 2660406"/>
              <a:gd name="connsiteY252" fmla="*/ 1354401 h 2656670"/>
              <a:gd name="connsiteX253" fmla="*/ 0 w 2660406"/>
              <a:gd name="connsiteY253" fmla="*/ 1328588 h 2656670"/>
              <a:gd name="connsiteX254" fmla="*/ 2421 w 2660406"/>
              <a:gd name="connsiteY254" fmla="*/ 1302775 h 2656670"/>
              <a:gd name="connsiteX255" fmla="*/ 8874 w 2660406"/>
              <a:gd name="connsiteY255" fmla="*/ 1277768 h 2656670"/>
              <a:gd name="connsiteX256" fmla="*/ 18554 w 2660406"/>
              <a:gd name="connsiteY256" fmla="*/ 1253569 h 2656670"/>
              <a:gd name="connsiteX257" fmla="*/ 30654 w 2660406"/>
              <a:gd name="connsiteY257" fmla="*/ 1228562 h 2656670"/>
              <a:gd name="connsiteX258" fmla="*/ 44369 w 2660406"/>
              <a:gd name="connsiteY258" fmla="*/ 1205168 h 2656670"/>
              <a:gd name="connsiteX259" fmla="*/ 58889 w 2660406"/>
              <a:gd name="connsiteY259" fmla="*/ 1180968 h 2656670"/>
              <a:gd name="connsiteX260" fmla="*/ 71795 w 2660406"/>
              <a:gd name="connsiteY260" fmla="*/ 1156767 h 2656670"/>
              <a:gd name="connsiteX261" fmla="*/ 84703 w 2660406"/>
              <a:gd name="connsiteY261" fmla="*/ 1132567 h 2656670"/>
              <a:gd name="connsiteX262" fmla="*/ 94381 w 2660406"/>
              <a:gd name="connsiteY262" fmla="*/ 1109174 h 2656670"/>
              <a:gd name="connsiteX263" fmla="*/ 100836 w 2660406"/>
              <a:gd name="connsiteY263" fmla="*/ 1084167 h 2656670"/>
              <a:gd name="connsiteX264" fmla="*/ 104061 w 2660406"/>
              <a:gd name="connsiteY264" fmla="*/ 1059160 h 2656670"/>
              <a:gd name="connsiteX265" fmla="*/ 104061 w 2660406"/>
              <a:gd name="connsiteY265" fmla="*/ 1032540 h 2656670"/>
              <a:gd name="connsiteX266" fmla="*/ 102449 w 2660406"/>
              <a:gd name="connsiteY266" fmla="*/ 1005113 h 2656670"/>
              <a:gd name="connsiteX267" fmla="*/ 99222 w 2660406"/>
              <a:gd name="connsiteY267" fmla="*/ 977688 h 2656670"/>
              <a:gd name="connsiteX268" fmla="*/ 95189 w 2660406"/>
              <a:gd name="connsiteY268" fmla="*/ 950259 h 2656670"/>
              <a:gd name="connsiteX269" fmla="*/ 91963 w 2660406"/>
              <a:gd name="connsiteY269" fmla="*/ 922832 h 2656670"/>
              <a:gd name="connsiteX270" fmla="*/ 89541 w 2660406"/>
              <a:gd name="connsiteY270" fmla="*/ 895406 h 2656670"/>
              <a:gd name="connsiteX271" fmla="*/ 90349 w 2660406"/>
              <a:gd name="connsiteY271" fmla="*/ 869592 h 2656670"/>
              <a:gd name="connsiteX272" fmla="*/ 93575 w 2660406"/>
              <a:gd name="connsiteY272" fmla="*/ 844585 h 2656670"/>
              <a:gd name="connsiteX273" fmla="*/ 100836 w 2660406"/>
              <a:gd name="connsiteY273" fmla="*/ 820385 h 2656670"/>
              <a:gd name="connsiteX274" fmla="*/ 111322 w 2660406"/>
              <a:gd name="connsiteY274" fmla="*/ 800218 h 2656670"/>
              <a:gd name="connsiteX275" fmla="*/ 125035 w 2660406"/>
              <a:gd name="connsiteY275" fmla="*/ 780859 h 2656670"/>
              <a:gd name="connsiteX276" fmla="*/ 141170 w 2660406"/>
              <a:gd name="connsiteY276" fmla="*/ 763918 h 2656670"/>
              <a:gd name="connsiteX277" fmla="*/ 159722 w 2660406"/>
              <a:gd name="connsiteY277" fmla="*/ 746978 h 2656670"/>
              <a:gd name="connsiteX278" fmla="*/ 179083 w 2660406"/>
              <a:gd name="connsiteY278" fmla="*/ 731651 h 2656670"/>
              <a:gd name="connsiteX279" fmla="*/ 199248 w 2660406"/>
              <a:gd name="connsiteY279" fmla="*/ 716325 h 2656670"/>
              <a:gd name="connsiteX280" fmla="*/ 220221 w 2660406"/>
              <a:gd name="connsiteY280" fmla="*/ 700998 h 2656670"/>
              <a:gd name="connsiteX281" fmla="*/ 239583 w 2660406"/>
              <a:gd name="connsiteY281" fmla="*/ 685670 h 2656670"/>
              <a:gd name="connsiteX282" fmla="*/ 258136 w 2660406"/>
              <a:gd name="connsiteY282" fmla="*/ 669538 h 2656670"/>
              <a:gd name="connsiteX283" fmla="*/ 274269 w 2660406"/>
              <a:gd name="connsiteY283" fmla="*/ 650985 h 2656670"/>
              <a:gd name="connsiteX284" fmla="*/ 288790 w 2660406"/>
              <a:gd name="connsiteY284" fmla="*/ 633237 h 2656670"/>
              <a:gd name="connsiteX285" fmla="*/ 300084 w 2660406"/>
              <a:gd name="connsiteY285" fmla="*/ 613070 h 2656670"/>
              <a:gd name="connsiteX286" fmla="*/ 309764 w 2660406"/>
              <a:gd name="connsiteY286" fmla="*/ 591291 h 2656670"/>
              <a:gd name="connsiteX287" fmla="*/ 317831 w 2660406"/>
              <a:gd name="connsiteY287" fmla="*/ 567896 h 2656670"/>
              <a:gd name="connsiteX288" fmla="*/ 325091 w 2660406"/>
              <a:gd name="connsiteY288" fmla="*/ 543696 h 2656670"/>
              <a:gd name="connsiteX289" fmla="*/ 331544 w 2660406"/>
              <a:gd name="connsiteY289" fmla="*/ 519497 h 2656670"/>
              <a:gd name="connsiteX290" fmla="*/ 337997 w 2660406"/>
              <a:gd name="connsiteY290" fmla="*/ 494489 h 2656670"/>
              <a:gd name="connsiteX291" fmla="*/ 345258 w 2660406"/>
              <a:gd name="connsiteY291" fmla="*/ 471097 h 2656670"/>
              <a:gd name="connsiteX292" fmla="*/ 353324 w 2660406"/>
              <a:gd name="connsiteY292" fmla="*/ 447702 h 2656670"/>
              <a:gd name="connsiteX293" fmla="*/ 363003 w 2660406"/>
              <a:gd name="connsiteY293" fmla="*/ 425922 h 2656670"/>
              <a:gd name="connsiteX294" fmla="*/ 375105 w 2660406"/>
              <a:gd name="connsiteY294" fmla="*/ 406562 h 2656670"/>
              <a:gd name="connsiteX295" fmla="*/ 389623 w 2660406"/>
              <a:gd name="connsiteY295" fmla="*/ 388815 h 2656670"/>
              <a:gd name="connsiteX296" fmla="*/ 407371 w 2660406"/>
              <a:gd name="connsiteY296" fmla="*/ 374295 h 2656670"/>
              <a:gd name="connsiteX297" fmla="*/ 426732 w 2660406"/>
              <a:gd name="connsiteY297" fmla="*/ 362196 h 2656670"/>
              <a:gd name="connsiteX298" fmla="*/ 448511 w 2660406"/>
              <a:gd name="connsiteY298" fmla="*/ 352515 h 2656670"/>
              <a:gd name="connsiteX299" fmla="*/ 471904 w 2660406"/>
              <a:gd name="connsiteY299" fmla="*/ 344448 h 2656670"/>
              <a:gd name="connsiteX300" fmla="*/ 495298 w 2660406"/>
              <a:gd name="connsiteY300" fmla="*/ 337188 h 2656670"/>
              <a:gd name="connsiteX301" fmla="*/ 520304 w 2660406"/>
              <a:gd name="connsiteY301" fmla="*/ 330735 h 2656670"/>
              <a:gd name="connsiteX302" fmla="*/ 544505 w 2660406"/>
              <a:gd name="connsiteY302" fmla="*/ 324281 h 2656670"/>
              <a:gd name="connsiteX303" fmla="*/ 568706 w 2660406"/>
              <a:gd name="connsiteY303" fmla="*/ 317021 h 2656670"/>
              <a:gd name="connsiteX304" fmla="*/ 592098 w 2660406"/>
              <a:gd name="connsiteY304" fmla="*/ 308956 h 2656670"/>
              <a:gd name="connsiteX305" fmla="*/ 613880 w 2660406"/>
              <a:gd name="connsiteY305" fmla="*/ 299275 h 2656670"/>
              <a:gd name="connsiteX306" fmla="*/ 634045 w 2660406"/>
              <a:gd name="connsiteY306" fmla="*/ 287983 h 2656670"/>
              <a:gd name="connsiteX307" fmla="*/ 651792 w 2660406"/>
              <a:gd name="connsiteY307" fmla="*/ 273462 h 2656670"/>
              <a:gd name="connsiteX308" fmla="*/ 670344 w 2660406"/>
              <a:gd name="connsiteY308" fmla="*/ 257328 h 2656670"/>
              <a:gd name="connsiteX309" fmla="*/ 686480 w 2660406"/>
              <a:gd name="connsiteY309" fmla="*/ 238775 h 2656670"/>
              <a:gd name="connsiteX310" fmla="*/ 701807 w 2660406"/>
              <a:gd name="connsiteY310" fmla="*/ 219414 h 2656670"/>
              <a:gd name="connsiteX311" fmla="*/ 717132 w 2660406"/>
              <a:gd name="connsiteY311" fmla="*/ 199247 h 2656670"/>
              <a:gd name="connsiteX312" fmla="*/ 732459 w 2660406"/>
              <a:gd name="connsiteY312" fmla="*/ 179080 h 2656670"/>
              <a:gd name="connsiteX313" fmla="*/ 747785 w 2660406"/>
              <a:gd name="connsiteY313" fmla="*/ 159720 h 2656670"/>
              <a:gd name="connsiteX314" fmla="*/ 764727 w 2660406"/>
              <a:gd name="connsiteY314" fmla="*/ 141167 h 2656670"/>
              <a:gd name="connsiteX315" fmla="*/ 781667 w 2660406"/>
              <a:gd name="connsiteY315" fmla="*/ 125034 h 2656670"/>
              <a:gd name="connsiteX316" fmla="*/ 801027 w 2660406"/>
              <a:gd name="connsiteY316" fmla="*/ 111320 h 2656670"/>
              <a:gd name="connsiteX317" fmla="*/ 821193 w 2660406"/>
              <a:gd name="connsiteY317" fmla="*/ 100833 h 2656670"/>
              <a:gd name="connsiteX318" fmla="*/ 845394 w 2660406"/>
              <a:gd name="connsiteY318" fmla="*/ 93574 h 2656670"/>
              <a:gd name="connsiteX319" fmla="*/ 870401 w 2660406"/>
              <a:gd name="connsiteY319" fmla="*/ 90346 h 2656670"/>
              <a:gd name="connsiteX320" fmla="*/ 896214 w 2660406"/>
              <a:gd name="connsiteY320" fmla="*/ 89539 h 2656670"/>
              <a:gd name="connsiteX321" fmla="*/ 923641 w 2660406"/>
              <a:gd name="connsiteY321" fmla="*/ 91960 h 2656670"/>
              <a:gd name="connsiteX322" fmla="*/ 951067 w 2660406"/>
              <a:gd name="connsiteY322" fmla="*/ 95187 h 2656670"/>
              <a:gd name="connsiteX323" fmla="*/ 978495 w 2660406"/>
              <a:gd name="connsiteY323" fmla="*/ 99220 h 2656670"/>
              <a:gd name="connsiteX324" fmla="*/ 1005921 w 2660406"/>
              <a:gd name="connsiteY324" fmla="*/ 102448 h 2656670"/>
              <a:gd name="connsiteX325" fmla="*/ 1033347 w 2660406"/>
              <a:gd name="connsiteY325" fmla="*/ 104060 h 2656670"/>
              <a:gd name="connsiteX326" fmla="*/ 1059970 w 2660406"/>
              <a:gd name="connsiteY326" fmla="*/ 104060 h 2656670"/>
              <a:gd name="connsiteX327" fmla="*/ 1084975 w 2660406"/>
              <a:gd name="connsiteY327" fmla="*/ 100833 h 2656670"/>
              <a:gd name="connsiteX328" fmla="*/ 1110788 w 2660406"/>
              <a:gd name="connsiteY328" fmla="*/ 94379 h 2656670"/>
              <a:gd name="connsiteX329" fmla="*/ 1134183 w 2660406"/>
              <a:gd name="connsiteY329" fmla="*/ 84699 h 2656670"/>
              <a:gd name="connsiteX330" fmla="*/ 1158383 w 2660406"/>
              <a:gd name="connsiteY330" fmla="*/ 71793 h 2656670"/>
              <a:gd name="connsiteX331" fmla="*/ 1182582 w 2660406"/>
              <a:gd name="connsiteY331" fmla="*/ 58888 h 2656670"/>
              <a:gd name="connsiteX332" fmla="*/ 1206783 w 2660406"/>
              <a:gd name="connsiteY332" fmla="*/ 44367 h 2656670"/>
              <a:gd name="connsiteX333" fmla="*/ 1230176 w 2660406"/>
              <a:gd name="connsiteY333" fmla="*/ 30653 h 2656670"/>
              <a:gd name="connsiteX334" fmla="*/ 1255183 w 2660406"/>
              <a:gd name="connsiteY334" fmla="*/ 18554 h 2656670"/>
              <a:gd name="connsiteX335" fmla="*/ 1279384 w 2660406"/>
              <a:gd name="connsiteY335" fmla="*/ 8873 h 2656670"/>
              <a:gd name="connsiteX336" fmla="*/ 1304389 w 2660406"/>
              <a:gd name="connsiteY336" fmla="*/ 2419 h 265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2660406" h="2656670">
                <a:moveTo>
                  <a:pt x="1330204" y="0"/>
                </a:moveTo>
                <a:lnTo>
                  <a:pt x="1356017" y="2419"/>
                </a:lnTo>
                <a:lnTo>
                  <a:pt x="1381023" y="8873"/>
                </a:lnTo>
                <a:lnTo>
                  <a:pt x="1405223" y="18554"/>
                </a:lnTo>
                <a:lnTo>
                  <a:pt x="1430230" y="30653"/>
                </a:lnTo>
                <a:lnTo>
                  <a:pt x="1453624" y="44367"/>
                </a:lnTo>
                <a:lnTo>
                  <a:pt x="1477824" y="58888"/>
                </a:lnTo>
                <a:lnTo>
                  <a:pt x="1502025" y="71793"/>
                </a:lnTo>
                <a:lnTo>
                  <a:pt x="1526224" y="84699"/>
                </a:lnTo>
                <a:lnTo>
                  <a:pt x="1550424" y="94379"/>
                </a:lnTo>
                <a:lnTo>
                  <a:pt x="1575432" y="100833"/>
                </a:lnTo>
                <a:lnTo>
                  <a:pt x="1600439" y="104060"/>
                </a:lnTo>
                <a:lnTo>
                  <a:pt x="1627059" y="104060"/>
                </a:lnTo>
                <a:lnTo>
                  <a:pt x="1654486" y="102448"/>
                </a:lnTo>
                <a:lnTo>
                  <a:pt x="1681911" y="99220"/>
                </a:lnTo>
                <a:lnTo>
                  <a:pt x="1709339" y="95187"/>
                </a:lnTo>
                <a:lnTo>
                  <a:pt x="1736767" y="91960"/>
                </a:lnTo>
                <a:lnTo>
                  <a:pt x="1764193" y="89539"/>
                </a:lnTo>
                <a:lnTo>
                  <a:pt x="1790007" y="90346"/>
                </a:lnTo>
                <a:lnTo>
                  <a:pt x="1815014" y="93574"/>
                </a:lnTo>
                <a:lnTo>
                  <a:pt x="1839214" y="100833"/>
                </a:lnTo>
                <a:lnTo>
                  <a:pt x="1859381" y="111320"/>
                </a:lnTo>
                <a:lnTo>
                  <a:pt x="1878740" y="125034"/>
                </a:lnTo>
                <a:lnTo>
                  <a:pt x="1895681" y="141167"/>
                </a:lnTo>
                <a:lnTo>
                  <a:pt x="1912622" y="159720"/>
                </a:lnTo>
                <a:lnTo>
                  <a:pt x="1927948" y="179080"/>
                </a:lnTo>
                <a:lnTo>
                  <a:pt x="1943274" y="199247"/>
                </a:lnTo>
                <a:lnTo>
                  <a:pt x="1958601" y="219414"/>
                </a:lnTo>
                <a:lnTo>
                  <a:pt x="1973928" y="238775"/>
                </a:lnTo>
                <a:lnTo>
                  <a:pt x="1990062" y="257328"/>
                </a:lnTo>
                <a:lnTo>
                  <a:pt x="2008614" y="273462"/>
                </a:lnTo>
                <a:lnTo>
                  <a:pt x="2026361" y="287983"/>
                </a:lnTo>
                <a:lnTo>
                  <a:pt x="2046529" y="299275"/>
                </a:lnTo>
                <a:lnTo>
                  <a:pt x="2068309" y="308956"/>
                </a:lnTo>
                <a:lnTo>
                  <a:pt x="2091702" y="317021"/>
                </a:lnTo>
                <a:lnTo>
                  <a:pt x="2115903" y="324281"/>
                </a:lnTo>
                <a:lnTo>
                  <a:pt x="2140101" y="330735"/>
                </a:lnTo>
                <a:lnTo>
                  <a:pt x="2165109" y="337188"/>
                </a:lnTo>
                <a:lnTo>
                  <a:pt x="2188502" y="344448"/>
                </a:lnTo>
                <a:lnTo>
                  <a:pt x="2211897" y="352515"/>
                </a:lnTo>
                <a:lnTo>
                  <a:pt x="2233675" y="362196"/>
                </a:lnTo>
                <a:lnTo>
                  <a:pt x="2253035" y="374295"/>
                </a:lnTo>
                <a:lnTo>
                  <a:pt x="2270784" y="388815"/>
                </a:lnTo>
                <a:lnTo>
                  <a:pt x="2285303" y="406562"/>
                </a:lnTo>
                <a:lnTo>
                  <a:pt x="2297404" y="425922"/>
                </a:lnTo>
                <a:lnTo>
                  <a:pt x="2307084" y="447702"/>
                </a:lnTo>
                <a:lnTo>
                  <a:pt x="2315151" y="471097"/>
                </a:lnTo>
                <a:lnTo>
                  <a:pt x="2322411" y="494489"/>
                </a:lnTo>
                <a:lnTo>
                  <a:pt x="2328864" y="519497"/>
                </a:lnTo>
                <a:lnTo>
                  <a:pt x="2335317" y="543696"/>
                </a:lnTo>
                <a:lnTo>
                  <a:pt x="2342578" y="567896"/>
                </a:lnTo>
                <a:lnTo>
                  <a:pt x="2350643" y="591291"/>
                </a:lnTo>
                <a:lnTo>
                  <a:pt x="2360324" y="613070"/>
                </a:lnTo>
                <a:lnTo>
                  <a:pt x="2371617" y="633237"/>
                </a:lnTo>
                <a:lnTo>
                  <a:pt x="2386137" y="650985"/>
                </a:lnTo>
                <a:lnTo>
                  <a:pt x="2402271" y="669538"/>
                </a:lnTo>
                <a:lnTo>
                  <a:pt x="2420825" y="685670"/>
                </a:lnTo>
                <a:lnTo>
                  <a:pt x="2440992" y="700998"/>
                </a:lnTo>
                <a:lnTo>
                  <a:pt x="2461159" y="716325"/>
                </a:lnTo>
                <a:lnTo>
                  <a:pt x="2481325" y="731651"/>
                </a:lnTo>
                <a:lnTo>
                  <a:pt x="2500684" y="746978"/>
                </a:lnTo>
                <a:lnTo>
                  <a:pt x="2519238" y="763918"/>
                </a:lnTo>
                <a:lnTo>
                  <a:pt x="2535373" y="780859"/>
                </a:lnTo>
                <a:lnTo>
                  <a:pt x="2549085" y="800218"/>
                </a:lnTo>
                <a:lnTo>
                  <a:pt x="2559571" y="820385"/>
                </a:lnTo>
                <a:lnTo>
                  <a:pt x="2566832" y="844585"/>
                </a:lnTo>
                <a:lnTo>
                  <a:pt x="2570059" y="869592"/>
                </a:lnTo>
                <a:lnTo>
                  <a:pt x="2570866" y="895406"/>
                </a:lnTo>
                <a:lnTo>
                  <a:pt x="2568444" y="922832"/>
                </a:lnTo>
                <a:lnTo>
                  <a:pt x="2565220" y="950259"/>
                </a:lnTo>
                <a:lnTo>
                  <a:pt x="2561186" y="977688"/>
                </a:lnTo>
                <a:lnTo>
                  <a:pt x="2557959" y="1005113"/>
                </a:lnTo>
                <a:lnTo>
                  <a:pt x="2556345" y="1032540"/>
                </a:lnTo>
                <a:lnTo>
                  <a:pt x="2556345" y="1059160"/>
                </a:lnTo>
                <a:lnTo>
                  <a:pt x="2559571" y="1084167"/>
                </a:lnTo>
                <a:lnTo>
                  <a:pt x="2566025" y="1109174"/>
                </a:lnTo>
                <a:lnTo>
                  <a:pt x="2575705" y="1132567"/>
                </a:lnTo>
                <a:lnTo>
                  <a:pt x="2587806" y="1156767"/>
                </a:lnTo>
                <a:lnTo>
                  <a:pt x="2601520" y="1180968"/>
                </a:lnTo>
                <a:lnTo>
                  <a:pt x="2616038" y="1205168"/>
                </a:lnTo>
                <a:lnTo>
                  <a:pt x="2629752" y="1228562"/>
                </a:lnTo>
                <a:lnTo>
                  <a:pt x="2641853" y="1253569"/>
                </a:lnTo>
                <a:lnTo>
                  <a:pt x="2651532" y="1277768"/>
                </a:lnTo>
                <a:lnTo>
                  <a:pt x="2657987" y="1302775"/>
                </a:lnTo>
                <a:lnTo>
                  <a:pt x="2660406" y="1328588"/>
                </a:lnTo>
                <a:lnTo>
                  <a:pt x="2657987" y="1354401"/>
                </a:lnTo>
                <a:lnTo>
                  <a:pt x="2651532" y="1379408"/>
                </a:lnTo>
                <a:lnTo>
                  <a:pt x="2641853" y="1403610"/>
                </a:lnTo>
                <a:lnTo>
                  <a:pt x="2629752" y="1428615"/>
                </a:lnTo>
                <a:lnTo>
                  <a:pt x="2616038" y="1452010"/>
                </a:lnTo>
                <a:lnTo>
                  <a:pt x="2601520" y="1476211"/>
                </a:lnTo>
                <a:lnTo>
                  <a:pt x="2587806" y="1500410"/>
                </a:lnTo>
                <a:lnTo>
                  <a:pt x="2575705" y="1524610"/>
                </a:lnTo>
                <a:lnTo>
                  <a:pt x="2566025" y="1548003"/>
                </a:lnTo>
                <a:lnTo>
                  <a:pt x="2559571" y="1573011"/>
                </a:lnTo>
                <a:lnTo>
                  <a:pt x="2556345" y="1598017"/>
                </a:lnTo>
                <a:lnTo>
                  <a:pt x="2556345" y="1624637"/>
                </a:lnTo>
                <a:lnTo>
                  <a:pt x="2557959" y="1652063"/>
                </a:lnTo>
                <a:lnTo>
                  <a:pt x="2561186" y="1679491"/>
                </a:lnTo>
                <a:lnTo>
                  <a:pt x="2565220" y="1706918"/>
                </a:lnTo>
                <a:lnTo>
                  <a:pt x="2568444" y="1734346"/>
                </a:lnTo>
                <a:lnTo>
                  <a:pt x="2570866" y="1761772"/>
                </a:lnTo>
                <a:lnTo>
                  <a:pt x="2570059" y="1787586"/>
                </a:lnTo>
                <a:lnTo>
                  <a:pt x="2566832" y="1812593"/>
                </a:lnTo>
                <a:lnTo>
                  <a:pt x="2559571" y="1836792"/>
                </a:lnTo>
                <a:lnTo>
                  <a:pt x="2549085" y="1856959"/>
                </a:lnTo>
                <a:lnTo>
                  <a:pt x="2535373" y="1876319"/>
                </a:lnTo>
                <a:lnTo>
                  <a:pt x="2519238" y="1893259"/>
                </a:lnTo>
                <a:lnTo>
                  <a:pt x="2500684" y="1910198"/>
                </a:lnTo>
                <a:lnTo>
                  <a:pt x="2481325" y="1925525"/>
                </a:lnTo>
                <a:lnTo>
                  <a:pt x="2461159" y="1940852"/>
                </a:lnTo>
                <a:lnTo>
                  <a:pt x="2440992" y="1956179"/>
                </a:lnTo>
                <a:lnTo>
                  <a:pt x="2420825" y="1971506"/>
                </a:lnTo>
                <a:lnTo>
                  <a:pt x="2402271" y="1987639"/>
                </a:lnTo>
                <a:lnTo>
                  <a:pt x="2386137" y="2006193"/>
                </a:lnTo>
                <a:lnTo>
                  <a:pt x="2371617" y="2023940"/>
                </a:lnTo>
                <a:lnTo>
                  <a:pt x="2360324" y="2044106"/>
                </a:lnTo>
                <a:lnTo>
                  <a:pt x="2350643" y="2065886"/>
                </a:lnTo>
                <a:lnTo>
                  <a:pt x="2342578" y="2089280"/>
                </a:lnTo>
                <a:lnTo>
                  <a:pt x="2335317" y="2113480"/>
                </a:lnTo>
                <a:lnTo>
                  <a:pt x="2328864" y="2137681"/>
                </a:lnTo>
                <a:lnTo>
                  <a:pt x="2322411" y="2162688"/>
                </a:lnTo>
                <a:lnTo>
                  <a:pt x="2315151" y="2186081"/>
                </a:lnTo>
                <a:lnTo>
                  <a:pt x="2307084" y="2209474"/>
                </a:lnTo>
                <a:lnTo>
                  <a:pt x="2297404" y="2231255"/>
                </a:lnTo>
                <a:lnTo>
                  <a:pt x="2285303" y="2250616"/>
                </a:lnTo>
                <a:lnTo>
                  <a:pt x="2270784" y="2268361"/>
                </a:lnTo>
                <a:lnTo>
                  <a:pt x="2253035" y="2282882"/>
                </a:lnTo>
                <a:lnTo>
                  <a:pt x="2233675" y="2294981"/>
                </a:lnTo>
                <a:lnTo>
                  <a:pt x="2211897" y="2304661"/>
                </a:lnTo>
                <a:lnTo>
                  <a:pt x="2188502" y="2312729"/>
                </a:lnTo>
                <a:lnTo>
                  <a:pt x="2165109" y="2319988"/>
                </a:lnTo>
                <a:lnTo>
                  <a:pt x="2140101" y="2326443"/>
                </a:lnTo>
                <a:lnTo>
                  <a:pt x="2115903" y="2332896"/>
                </a:lnTo>
                <a:lnTo>
                  <a:pt x="2091702" y="2340155"/>
                </a:lnTo>
                <a:lnTo>
                  <a:pt x="2068309" y="2348222"/>
                </a:lnTo>
                <a:lnTo>
                  <a:pt x="2046529" y="2357903"/>
                </a:lnTo>
                <a:lnTo>
                  <a:pt x="2026361" y="2369196"/>
                </a:lnTo>
                <a:lnTo>
                  <a:pt x="2008614" y="2383714"/>
                </a:lnTo>
                <a:lnTo>
                  <a:pt x="1990062" y="2399848"/>
                </a:lnTo>
                <a:lnTo>
                  <a:pt x="1973928" y="2418402"/>
                </a:lnTo>
                <a:lnTo>
                  <a:pt x="1958601" y="2437762"/>
                </a:lnTo>
                <a:lnTo>
                  <a:pt x="1943274" y="2457929"/>
                </a:lnTo>
                <a:lnTo>
                  <a:pt x="1927948" y="2478096"/>
                </a:lnTo>
                <a:lnTo>
                  <a:pt x="1912622" y="2497456"/>
                </a:lnTo>
                <a:lnTo>
                  <a:pt x="1895681" y="2516010"/>
                </a:lnTo>
                <a:lnTo>
                  <a:pt x="1878740" y="2532143"/>
                </a:lnTo>
                <a:lnTo>
                  <a:pt x="1859381" y="2545857"/>
                </a:lnTo>
                <a:lnTo>
                  <a:pt x="1839214" y="2556344"/>
                </a:lnTo>
                <a:lnTo>
                  <a:pt x="1815014" y="2563603"/>
                </a:lnTo>
                <a:lnTo>
                  <a:pt x="1790007" y="2566831"/>
                </a:lnTo>
                <a:lnTo>
                  <a:pt x="1764193" y="2567637"/>
                </a:lnTo>
                <a:lnTo>
                  <a:pt x="1736767" y="2565216"/>
                </a:lnTo>
                <a:lnTo>
                  <a:pt x="1709339" y="2561991"/>
                </a:lnTo>
                <a:lnTo>
                  <a:pt x="1681911" y="2557956"/>
                </a:lnTo>
                <a:lnTo>
                  <a:pt x="1654486" y="2554731"/>
                </a:lnTo>
                <a:lnTo>
                  <a:pt x="1627059" y="2553117"/>
                </a:lnTo>
                <a:lnTo>
                  <a:pt x="1600439" y="2553117"/>
                </a:lnTo>
                <a:lnTo>
                  <a:pt x="1575432" y="2556344"/>
                </a:lnTo>
                <a:lnTo>
                  <a:pt x="1550424" y="2562797"/>
                </a:lnTo>
                <a:lnTo>
                  <a:pt x="1526224" y="2572477"/>
                </a:lnTo>
                <a:lnTo>
                  <a:pt x="1502025" y="2585383"/>
                </a:lnTo>
                <a:lnTo>
                  <a:pt x="1477824" y="2598291"/>
                </a:lnTo>
                <a:lnTo>
                  <a:pt x="1453624" y="2612809"/>
                </a:lnTo>
                <a:lnTo>
                  <a:pt x="1430230" y="2626523"/>
                </a:lnTo>
                <a:lnTo>
                  <a:pt x="1405223" y="2638624"/>
                </a:lnTo>
                <a:lnTo>
                  <a:pt x="1381023" y="2648305"/>
                </a:lnTo>
                <a:lnTo>
                  <a:pt x="1356017" y="2654758"/>
                </a:lnTo>
                <a:lnTo>
                  <a:pt x="1335613" y="2656670"/>
                </a:lnTo>
                <a:lnTo>
                  <a:pt x="1324794" y="2656670"/>
                </a:lnTo>
                <a:lnTo>
                  <a:pt x="1304389" y="2654758"/>
                </a:lnTo>
                <a:lnTo>
                  <a:pt x="1279384" y="2648305"/>
                </a:lnTo>
                <a:lnTo>
                  <a:pt x="1255183" y="2638624"/>
                </a:lnTo>
                <a:lnTo>
                  <a:pt x="1230176" y="2626523"/>
                </a:lnTo>
                <a:lnTo>
                  <a:pt x="1206783" y="2612809"/>
                </a:lnTo>
                <a:lnTo>
                  <a:pt x="1182582" y="2598291"/>
                </a:lnTo>
                <a:lnTo>
                  <a:pt x="1158383" y="2585383"/>
                </a:lnTo>
                <a:lnTo>
                  <a:pt x="1134183" y="2572477"/>
                </a:lnTo>
                <a:lnTo>
                  <a:pt x="1110788" y="2562797"/>
                </a:lnTo>
                <a:lnTo>
                  <a:pt x="1084975" y="2556344"/>
                </a:lnTo>
                <a:lnTo>
                  <a:pt x="1059970" y="2553117"/>
                </a:lnTo>
                <a:lnTo>
                  <a:pt x="1033347" y="2553117"/>
                </a:lnTo>
                <a:lnTo>
                  <a:pt x="1005921" y="2554731"/>
                </a:lnTo>
                <a:lnTo>
                  <a:pt x="978495" y="2557956"/>
                </a:lnTo>
                <a:lnTo>
                  <a:pt x="951067" y="2561991"/>
                </a:lnTo>
                <a:lnTo>
                  <a:pt x="923641" y="2565216"/>
                </a:lnTo>
                <a:lnTo>
                  <a:pt x="896214" y="2567637"/>
                </a:lnTo>
                <a:lnTo>
                  <a:pt x="870401" y="2566831"/>
                </a:lnTo>
                <a:lnTo>
                  <a:pt x="845394" y="2563603"/>
                </a:lnTo>
                <a:lnTo>
                  <a:pt x="821193" y="2556344"/>
                </a:lnTo>
                <a:lnTo>
                  <a:pt x="801027" y="2545857"/>
                </a:lnTo>
                <a:lnTo>
                  <a:pt x="781667" y="2532143"/>
                </a:lnTo>
                <a:lnTo>
                  <a:pt x="764727" y="2516010"/>
                </a:lnTo>
                <a:lnTo>
                  <a:pt x="747785" y="2497456"/>
                </a:lnTo>
                <a:lnTo>
                  <a:pt x="732459" y="2478096"/>
                </a:lnTo>
                <a:lnTo>
                  <a:pt x="717132" y="2457929"/>
                </a:lnTo>
                <a:lnTo>
                  <a:pt x="701807" y="2437762"/>
                </a:lnTo>
                <a:lnTo>
                  <a:pt x="686480" y="2418402"/>
                </a:lnTo>
                <a:lnTo>
                  <a:pt x="670344" y="2399848"/>
                </a:lnTo>
                <a:lnTo>
                  <a:pt x="651792" y="2383714"/>
                </a:lnTo>
                <a:lnTo>
                  <a:pt x="634045" y="2369196"/>
                </a:lnTo>
                <a:lnTo>
                  <a:pt x="613880" y="2357903"/>
                </a:lnTo>
                <a:lnTo>
                  <a:pt x="592098" y="2348222"/>
                </a:lnTo>
                <a:lnTo>
                  <a:pt x="568706" y="2340155"/>
                </a:lnTo>
                <a:lnTo>
                  <a:pt x="544505" y="2332896"/>
                </a:lnTo>
                <a:lnTo>
                  <a:pt x="520304" y="2326443"/>
                </a:lnTo>
                <a:lnTo>
                  <a:pt x="495298" y="2319988"/>
                </a:lnTo>
                <a:lnTo>
                  <a:pt x="471904" y="2312729"/>
                </a:lnTo>
                <a:lnTo>
                  <a:pt x="448511" y="2304661"/>
                </a:lnTo>
                <a:lnTo>
                  <a:pt x="426732" y="2294981"/>
                </a:lnTo>
                <a:lnTo>
                  <a:pt x="407371" y="2282882"/>
                </a:lnTo>
                <a:lnTo>
                  <a:pt x="389623" y="2268361"/>
                </a:lnTo>
                <a:lnTo>
                  <a:pt x="375105" y="2250616"/>
                </a:lnTo>
                <a:lnTo>
                  <a:pt x="363003" y="2231255"/>
                </a:lnTo>
                <a:lnTo>
                  <a:pt x="353324" y="2209474"/>
                </a:lnTo>
                <a:lnTo>
                  <a:pt x="345258" y="2186081"/>
                </a:lnTo>
                <a:lnTo>
                  <a:pt x="337997" y="2162688"/>
                </a:lnTo>
                <a:lnTo>
                  <a:pt x="331544" y="2137681"/>
                </a:lnTo>
                <a:lnTo>
                  <a:pt x="325091" y="2113480"/>
                </a:lnTo>
                <a:lnTo>
                  <a:pt x="317831" y="2089280"/>
                </a:lnTo>
                <a:lnTo>
                  <a:pt x="309764" y="2065886"/>
                </a:lnTo>
                <a:lnTo>
                  <a:pt x="300084" y="2044106"/>
                </a:lnTo>
                <a:lnTo>
                  <a:pt x="288790" y="2023940"/>
                </a:lnTo>
                <a:lnTo>
                  <a:pt x="274269" y="2006193"/>
                </a:lnTo>
                <a:lnTo>
                  <a:pt x="258136" y="1987639"/>
                </a:lnTo>
                <a:lnTo>
                  <a:pt x="239583" y="1971506"/>
                </a:lnTo>
                <a:lnTo>
                  <a:pt x="220221" y="1956179"/>
                </a:lnTo>
                <a:lnTo>
                  <a:pt x="199248" y="1940852"/>
                </a:lnTo>
                <a:lnTo>
                  <a:pt x="179083" y="1925525"/>
                </a:lnTo>
                <a:lnTo>
                  <a:pt x="159722" y="1910198"/>
                </a:lnTo>
                <a:lnTo>
                  <a:pt x="141170" y="1893259"/>
                </a:lnTo>
                <a:lnTo>
                  <a:pt x="125035" y="1876319"/>
                </a:lnTo>
                <a:lnTo>
                  <a:pt x="111322" y="1856959"/>
                </a:lnTo>
                <a:lnTo>
                  <a:pt x="100836" y="1836792"/>
                </a:lnTo>
                <a:lnTo>
                  <a:pt x="93575" y="1812593"/>
                </a:lnTo>
                <a:lnTo>
                  <a:pt x="90349" y="1787586"/>
                </a:lnTo>
                <a:lnTo>
                  <a:pt x="89541" y="1761772"/>
                </a:lnTo>
                <a:lnTo>
                  <a:pt x="91963" y="1734346"/>
                </a:lnTo>
                <a:lnTo>
                  <a:pt x="95189" y="1706918"/>
                </a:lnTo>
                <a:lnTo>
                  <a:pt x="99222" y="1679491"/>
                </a:lnTo>
                <a:lnTo>
                  <a:pt x="102449" y="1652063"/>
                </a:lnTo>
                <a:lnTo>
                  <a:pt x="104061" y="1624637"/>
                </a:lnTo>
                <a:lnTo>
                  <a:pt x="104061" y="1598017"/>
                </a:lnTo>
                <a:lnTo>
                  <a:pt x="100836" y="1573011"/>
                </a:lnTo>
                <a:lnTo>
                  <a:pt x="94381" y="1548003"/>
                </a:lnTo>
                <a:lnTo>
                  <a:pt x="84703" y="1524610"/>
                </a:lnTo>
                <a:lnTo>
                  <a:pt x="71795" y="1500410"/>
                </a:lnTo>
                <a:lnTo>
                  <a:pt x="58889" y="1476211"/>
                </a:lnTo>
                <a:lnTo>
                  <a:pt x="44369" y="1452010"/>
                </a:lnTo>
                <a:lnTo>
                  <a:pt x="30654" y="1428615"/>
                </a:lnTo>
                <a:lnTo>
                  <a:pt x="18554" y="1403610"/>
                </a:lnTo>
                <a:lnTo>
                  <a:pt x="8874" y="1379408"/>
                </a:lnTo>
                <a:lnTo>
                  <a:pt x="2421" y="1354401"/>
                </a:lnTo>
                <a:lnTo>
                  <a:pt x="0" y="1328588"/>
                </a:lnTo>
                <a:lnTo>
                  <a:pt x="2421" y="1302775"/>
                </a:lnTo>
                <a:lnTo>
                  <a:pt x="8874" y="1277768"/>
                </a:lnTo>
                <a:lnTo>
                  <a:pt x="18554" y="1253569"/>
                </a:lnTo>
                <a:lnTo>
                  <a:pt x="30654" y="1228562"/>
                </a:lnTo>
                <a:lnTo>
                  <a:pt x="44369" y="1205168"/>
                </a:lnTo>
                <a:lnTo>
                  <a:pt x="58889" y="1180968"/>
                </a:lnTo>
                <a:lnTo>
                  <a:pt x="71795" y="1156767"/>
                </a:lnTo>
                <a:lnTo>
                  <a:pt x="84703" y="1132567"/>
                </a:lnTo>
                <a:lnTo>
                  <a:pt x="94381" y="1109174"/>
                </a:lnTo>
                <a:lnTo>
                  <a:pt x="100836" y="1084167"/>
                </a:lnTo>
                <a:lnTo>
                  <a:pt x="104061" y="1059160"/>
                </a:lnTo>
                <a:lnTo>
                  <a:pt x="104061" y="1032540"/>
                </a:lnTo>
                <a:lnTo>
                  <a:pt x="102449" y="1005113"/>
                </a:lnTo>
                <a:lnTo>
                  <a:pt x="99222" y="977688"/>
                </a:lnTo>
                <a:lnTo>
                  <a:pt x="95189" y="950259"/>
                </a:lnTo>
                <a:lnTo>
                  <a:pt x="91963" y="922832"/>
                </a:lnTo>
                <a:lnTo>
                  <a:pt x="89541" y="895406"/>
                </a:lnTo>
                <a:lnTo>
                  <a:pt x="90349" y="869592"/>
                </a:lnTo>
                <a:lnTo>
                  <a:pt x="93575" y="844585"/>
                </a:lnTo>
                <a:lnTo>
                  <a:pt x="100836" y="820385"/>
                </a:lnTo>
                <a:lnTo>
                  <a:pt x="111322" y="800218"/>
                </a:lnTo>
                <a:lnTo>
                  <a:pt x="125035" y="780859"/>
                </a:lnTo>
                <a:lnTo>
                  <a:pt x="141170" y="763918"/>
                </a:lnTo>
                <a:lnTo>
                  <a:pt x="159722" y="746978"/>
                </a:lnTo>
                <a:lnTo>
                  <a:pt x="179083" y="731651"/>
                </a:lnTo>
                <a:lnTo>
                  <a:pt x="199248" y="716325"/>
                </a:lnTo>
                <a:lnTo>
                  <a:pt x="220221" y="700998"/>
                </a:lnTo>
                <a:lnTo>
                  <a:pt x="239583" y="685670"/>
                </a:lnTo>
                <a:lnTo>
                  <a:pt x="258136" y="669538"/>
                </a:lnTo>
                <a:lnTo>
                  <a:pt x="274269" y="650985"/>
                </a:lnTo>
                <a:lnTo>
                  <a:pt x="288790" y="633237"/>
                </a:lnTo>
                <a:lnTo>
                  <a:pt x="300084" y="613070"/>
                </a:lnTo>
                <a:lnTo>
                  <a:pt x="309764" y="591291"/>
                </a:lnTo>
                <a:lnTo>
                  <a:pt x="317831" y="567896"/>
                </a:lnTo>
                <a:lnTo>
                  <a:pt x="325091" y="543696"/>
                </a:lnTo>
                <a:lnTo>
                  <a:pt x="331544" y="519497"/>
                </a:lnTo>
                <a:lnTo>
                  <a:pt x="337997" y="494489"/>
                </a:lnTo>
                <a:lnTo>
                  <a:pt x="345258" y="471097"/>
                </a:lnTo>
                <a:lnTo>
                  <a:pt x="353324" y="447702"/>
                </a:lnTo>
                <a:lnTo>
                  <a:pt x="363003" y="425922"/>
                </a:lnTo>
                <a:lnTo>
                  <a:pt x="375105" y="406562"/>
                </a:lnTo>
                <a:lnTo>
                  <a:pt x="389623" y="388815"/>
                </a:lnTo>
                <a:lnTo>
                  <a:pt x="407371" y="374295"/>
                </a:lnTo>
                <a:lnTo>
                  <a:pt x="426732" y="362196"/>
                </a:lnTo>
                <a:lnTo>
                  <a:pt x="448511" y="352515"/>
                </a:lnTo>
                <a:lnTo>
                  <a:pt x="471904" y="344448"/>
                </a:lnTo>
                <a:lnTo>
                  <a:pt x="495298" y="337188"/>
                </a:lnTo>
                <a:lnTo>
                  <a:pt x="520304" y="330735"/>
                </a:lnTo>
                <a:lnTo>
                  <a:pt x="544505" y="324281"/>
                </a:lnTo>
                <a:lnTo>
                  <a:pt x="568706" y="317021"/>
                </a:lnTo>
                <a:lnTo>
                  <a:pt x="592098" y="308956"/>
                </a:lnTo>
                <a:lnTo>
                  <a:pt x="613880" y="299275"/>
                </a:lnTo>
                <a:lnTo>
                  <a:pt x="634045" y="287983"/>
                </a:lnTo>
                <a:lnTo>
                  <a:pt x="651792" y="273462"/>
                </a:lnTo>
                <a:lnTo>
                  <a:pt x="670344" y="257328"/>
                </a:lnTo>
                <a:lnTo>
                  <a:pt x="686480" y="238775"/>
                </a:lnTo>
                <a:lnTo>
                  <a:pt x="701807" y="219414"/>
                </a:lnTo>
                <a:lnTo>
                  <a:pt x="717132" y="199247"/>
                </a:lnTo>
                <a:lnTo>
                  <a:pt x="732459" y="179080"/>
                </a:lnTo>
                <a:lnTo>
                  <a:pt x="747785" y="159720"/>
                </a:lnTo>
                <a:lnTo>
                  <a:pt x="764727" y="141167"/>
                </a:lnTo>
                <a:lnTo>
                  <a:pt x="781667" y="125034"/>
                </a:lnTo>
                <a:lnTo>
                  <a:pt x="801027" y="111320"/>
                </a:lnTo>
                <a:lnTo>
                  <a:pt x="821193" y="100833"/>
                </a:lnTo>
                <a:lnTo>
                  <a:pt x="845394" y="93574"/>
                </a:lnTo>
                <a:lnTo>
                  <a:pt x="870401" y="90346"/>
                </a:lnTo>
                <a:lnTo>
                  <a:pt x="896214" y="89539"/>
                </a:lnTo>
                <a:lnTo>
                  <a:pt x="923641" y="91960"/>
                </a:lnTo>
                <a:lnTo>
                  <a:pt x="951067" y="95187"/>
                </a:lnTo>
                <a:lnTo>
                  <a:pt x="978495" y="99220"/>
                </a:lnTo>
                <a:lnTo>
                  <a:pt x="1005921" y="102448"/>
                </a:lnTo>
                <a:lnTo>
                  <a:pt x="1033347" y="104060"/>
                </a:lnTo>
                <a:lnTo>
                  <a:pt x="1059970" y="104060"/>
                </a:lnTo>
                <a:lnTo>
                  <a:pt x="1084975" y="100833"/>
                </a:lnTo>
                <a:lnTo>
                  <a:pt x="1110788" y="94379"/>
                </a:lnTo>
                <a:lnTo>
                  <a:pt x="1134183" y="84699"/>
                </a:lnTo>
                <a:lnTo>
                  <a:pt x="1158383" y="71793"/>
                </a:lnTo>
                <a:lnTo>
                  <a:pt x="1182582" y="58888"/>
                </a:lnTo>
                <a:lnTo>
                  <a:pt x="1206783" y="44367"/>
                </a:lnTo>
                <a:lnTo>
                  <a:pt x="1230176" y="30653"/>
                </a:lnTo>
                <a:lnTo>
                  <a:pt x="1255183" y="18554"/>
                </a:lnTo>
                <a:lnTo>
                  <a:pt x="1279384" y="8873"/>
                </a:lnTo>
                <a:lnTo>
                  <a:pt x="1304389" y="241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group of people sitting at a table&#10;&#10;Description automatically generated with medium confidence">
            <a:extLst>
              <a:ext uri="{FF2B5EF4-FFF2-40B4-BE49-F238E27FC236}">
                <a16:creationId xmlns:a16="http://schemas.microsoft.com/office/drawing/2014/main" id="{217A9A95-7384-4984-8B54-52C2E7B81AA7}"/>
              </a:ext>
            </a:extLst>
          </p:cNvPr>
          <p:cNvPicPr>
            <a:picLocks noChangeAspect="1"/>
          </p:cNvPicPr>
          <p:nvPr/>
        </p:nvPicPr>
        <p:blipFill rotWithShape="1">
          <a:blip r:embed="rId2"/>
          <a:srcRect l="7222"/>
          <a:stretch/>
        </p:blipFill>
        <p:spPr>
          <a:xfrm>
            <a:off x="9134425" y="1137475"/>
            <a:ext cx="1900766" cy="1536543"/>
          </a:xfrm>
          <a:prstGeom prst="rect">
            <a:avLst/>
          </a:prstGeom>
        </p:spPr>
      </p:pic>
      <p:pic>
        <p:nvPicPr>
          <p:cNvPr id="12" name="Content Placeholder 11" descr="A picture containing person, indoor&#10;&#10;Description automatically generated">
            <a:extLst>
              <a:ext uri="{FF2B5EF4-FFF2-40B4-BE49-F238E27FC236}">
                <a16:creationId xmlns:a16="http://schemas.microsoft.com/office/drawing/2014/main" id="{A4778EC1-9B93-4093-BAB4-B8287AE2C0C4}"/>
              </a:ext>
            </a:extLst>
          </p:cNvPr>
          <p:cNvPicPr>
            <a:picLocks noGrp="1" noChangeAspect="1"/>
          </p:cNvPicPr>
          <p:nvPr>
            <p:ph sz="half" idx="1"/>
          </p:nvPr>
        </p:nvPicPr>
        <p:blipFill rotWithShape="1">
          <a:blip r:embed="rId3"/>
          <a:srcRect t="9966" r="4" b="4"/>
          <a:stretch/>
        </p:blipFill>
        <p:spPr>
          <a:xfrm rot="5400000">
            <a:off x="7020092" y="3125691"/>
            <a:ext cx="1446651" cy="976854"/>
          </a:xfrm>
          <a:prstGeom prst="rect">
            <a:avLst/>
          </a:prstGeom>
        </p:spPr>
      </p:pic>
      <p:pic>
        <p:nvPicPr>
          <p:cNvPr id="16" name="Picture 15" descr="A picture containing text, indoor, cluttered&#10;&#10;Description automatically generated">
            <a:extLst>
              <a:ext uri="{FF2B5EF4-FFF2-40B4-BE49-F238E27FC236}">
                <a16:creationId xmlns:a16="http://schemas.microsoft.com/office/drawing/2014/main" id="{C9BCFEE3-0419-4D90-9912-504AB7BDBAC4}"/>
              </a:ext>
            </a:extLst>
          </p:cNvPr>
          <p:cNvPicPr>
            <a:picLocks noChangeAspect="1"/>
          </p:cNvPicPr>
          <p:nvPr/>
        </p:nvPicPr>
        <p:blipFill rotWithShape="1">
          <a:blip r:embed="rId4"/>
          <a:srcRect r="8661" b="-6"/>
          <a:stretch/>
        </p:blipFill>
        <p:spPr>
          <a:xfrm>
            <a:off x="9317098" y="4328690"/>
            <a:ext cx="1565907" cy="1285869"/>
          </a:xfrm>
          <a:prstGeom prst="rect">
            <a:avLst/>
          </a:prstGeom>
        </p:spPr>
      </p:pic>
      <p:sp>
        <p:nvSpPr>
          <p:cNvPr id="40" name="Rectangle 39">
            <a:extLst>
              <a:ext uri="{FF2B5EF4-FFF2-40B4-BE49-F238E27FC236}">
                <a16:creationId xmlns:a16="http://schemas.microsoft.com/office/drawing/2014/main" id="{1ACEE35C-53C2-4E2E-A607-ACF586CFFE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217620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DEBFE0-FB1B-439F-ABCD-5DB35FD8CC01}"/>
              </a:ext>
            </a:extLst>
          </p:cNvPr>
          <p:cNvSpPr>
            <a:spLocks noGrp="1"/>
          </p:cNvSpPr>
          <p:nvPr>
            <p:ph type="body" idx="1"/>
          </p:nvPr>
        </p:nvSpPr>
        <p:spPr/>
        <p:txBody>
          <a:bodyPr/>
          <a:lstStyle/>
          <a:p>
            <a:r>
              <a:rPr lang="en-US" dirty="0"/>
              <a:t>Xello research platform</a:t>
            </a:r>
          </a:p>
        </p:txBody>
      </p:sp>
      <p:pic>
        <p:nvPicPr>
          <p:cNvPr id="4" name="Online Media 3" title="Xello: Make Every Student Future Ready!">
            <a:hlinkClick r:id="" action="ppaction://media"/>
            <a:extLst>
              <a:ext uri="{FF2B5EF4-FFF2-40B4-BE49-F238E27FC236}">
                <a16:creationId xmlns:a16="http://schemas.microsoft.com/office/drawing/2014/main" id="{E21B1E63-DB8C-458E-A766-30408586C302}"/>
              </a:ext>
            </a:extLst>
          </p:cNvPr>
          <p:cNvPicPr>
            <a:picLocks noRot="1" noChangeAspect="1"/>
          </p:cNvPicPr>
          <p:nvPr>
            <a:videoFile r:link="rId1"/>
          </p:nvPr>
        </p:nvPicPr>
        <p:blipFill>
          <a:blip r:embed="rId3"/>
          <a:stretch>
            <a:fillRect/>
          </a:stretch>
        </p:blipFill>
        <p:spPr>
          <a:xfrm>
            <a:off x="3123344" y="383363"/>
            <a:ext cx="8363164" cy="4725188"/>
          </a:xfrm>
          <a:prstGeom prst="rect">
            <a:avLst/>
          </a:prstGeom>
        </p:spPr>
      </p:pic>
    </p:spTree>
    <p:extLst>
      <p:ext uri="{BB962C8B-B14F-4D97-AF65-F5344CB8AC3E}">
        <p14:creationId xmlns:p14="http://schemas.microsoft.com/office/powerpoint/2010/main" val="3696441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 name="Freeform 6">
            <a:extLst>
              <a:ext uri="{FF2B5EF4-FFF2-40B4-BE49-F238E27FC236}">
                <a16:creationId xmlns:a16="http://schemas.microsoft.com/office/drawing/2014/main" id="{631BCE32-4D6D-4DCA-8230-A81AB7A0C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7" name="Rectangle 16">
            <a:extLst>
              <a:ext uri="{FF2B5EF4-FFF2-40B4-BE49-F238E27FC236}">
                <a16:creationId xmlns:a16="http://schemas.microsoft.com/office/drawing/2014/main" id="{8DB008ED-4DC8-425B-B46B-24BEBA6DFB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Freeform 6">
            <a:extLst>
              <a:ext uri="{FF2B5EF4-FFF2-40B4-BE49-F238E27FC236}">
                <a16:creationId xmlns:a16="http://schemas.microsoft.com/office/drawing/2014/main" id="{41FD8A63-3109-4B9D-BE1D-547B2C55AE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21" name="Freeform: Shape 20">
            <a:extLst>
              <a:ext uri="{FF2B5EF4-FFF2-40B4-BE49-F238E27FC236}">
                <a16:creationId xmlns:a16="http://schemas.microsoft.com/office/drawing/2014/main" id="{7E55F7E8-4E35-41F7-85E6-11F428C92A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0103" y="3643290"/>
            <a:ext cx="2659897" cy="2656669"/>
          </a:xfrm>
          <a:custGeom>
            <a:avLst/>
            <a:gdLst>
              <a:gd name="connsiteX0" fmla="*/ 1191120 w 2382239"/>
              <a:gd name="connsiteY0" fmla="*/ 0 h 2379348"/>
              <a:gd name="connsiteX1" fmla="*/ 1214234 w 2382239"/>
              <a:gd name="connsiteY1" fmla="*/ 2167 h 2379348"/>
              <a:gd name="connsiteX2" fmla="*/ 1236626 w 2382239"/>
              <a:gd name="connsiteY2" fmla="*/ 7945 h 2379348"/>
              <a:gd name="connsiteX3" fmla="*/ 1258295 w 2382239"/>
              <a:gd name="connsiteY3" fmla="*/ 16614 h 2379348"/>
              <a:gd name="connsiteX4" fmla="*/ 1280688 w 2382239"/>
              <a:gd name="connsiteY4" fmla="*/ 27448 h 2379348"/>
              <a:gd name="connsiteX5" fmla="*/ 1301636 w 2382239"/>
              <a:gd name="connsiteY5" fmla="*/ 39728 h 2379348"/>
              <a:gd name="connsiteX6" fmla="*/ 1323306 w 2382239"/>
              <a:gd name="connsiteY6" fmla="*/ 52730 h 2379348"/>
              <a:gd name="connsiteX7" fmla="*/ 1344976 w 2382239"/>
              <a:gd name="connsiteY7" fmla="*/ 64286 h 2379348"/>
              <a:gd name="connsiteX8" fmla="*/ 1366645 w 2382239"/>
              <a:gd name="connsiteY8" fmla="*/ 75843 h 2379348"/>
              <a:gd name="connsiteX9" fmla="*/ 1388314 w 2382239"/>
              <a:gd name="connsiteY9" fmla="*/ 84511 h 2379348"/>
              <a:gd name="connsiteX10" fmla="*/ 1410708 w 2382239"/>
              <a:gd name="connsiteY10" fmla="*/ 90291 h 2379348"/>
              <a:gd name="connsiteX11" fmla="*/ 1433100 w 2382239"/>
              <a:gd name="connsiteY11" fmla="*/ 93180 h 2379348"/>
              <a:gd name="connsiteX12" fmla="*/ 1456937 w 2382239"/>
              <a:gd name="connsiteY12" fmla="*/ 93180 h 2379348"/>
              <a:gd name="connsiteX13" fmla="*/ 1481496 w 2382239"/>
              <a:gd name="connsiteY13" fmla="*/ 91736 h 2379348"/>
              <a:gd name="connsiteX14" fmla="*/ 1506054 w 2382239"/>
              <a:gd name="connsiteY14" fmla="*/ 88846 h 2379348"/>
              <a:gd name="connsiteX15" fmla="*/ 1530613 w 2382239"/>
              <a:gd name="connsiteY15" fmla="*/ 85235 h 2379348"/>
              <a:gd name="connsiteX16" fmla="*/ 1555174 w 2382239"/>
              <a:gd name="connsiteY16" fmla="*/ 82345 h 2379348"/>
              <a:gd name="connsiteX17" fmla="*/ 1579732 w 2382239"/>
              <a:gd name="connsiteY17" fmla="*/ 80177 h 2379348"/>
              <a:gd name="connsiteX18" fmla="*/ 1602848 w 2382239"/>
              <a:gd name="connsiteY18" fmla="*/ 80900 h 2379348"/>
              <a:gd name="connsiteX19" fmla="*/ 1625240 w 2382239"/>
              <a:gd name="connsiteY19" fmla="*/ 83790 h 2379348"/>
              <a:gd name="connsiteX20" fmla="*/ 1646909 w 2382239"/>
              <a:gd name="connsiteY20" fmla="*/ 90291 h 2379348"/>
              <a:gd name="connsiteX21" fmla="*/ 1664967 w 2382239"/>
              <a:gd name="connsiteY21" fmla="*/ 99681 h 2379348"/>
              <a:gd name="connsiteX22" fmla="*/ 1682303 w 2382239"/>
              <a:gd name="connsiteY22" fmla="*/ 111961 h 2379348"/>
              <a:gd name="connsiteX23" fmla="*/ 1697472 w 2382239"/>
              <a:gd name="connsiteY23" fmla="*/ 126407 h 2379348"/>
              <a:gd name="connsiteX24" fmla="*/ 1712642 w 2382239"/>
              <a:gd name="connsiteY24" fmla="*/ 143020 h 2379348"/>
              <a:gd name="connsiteX25" fmla="*/ 1726365 w 2382239"/>
              <a:gd name="connsiteY25" fmla="*/ 160356 h 2379348"/>
              <a:gd name="connsiteX26" fmla="*/ 1740089 w 2382239"/>
              <a:gd name="connsiteY26" fmla="*/ 178415 h 2379348"/>
              <a:gd name="connsiteX27" fmla="*/ 1753813 w 2382239"/>
              <a:gd name="connsiteY27" fmla="*/ 196473 h 2379348"/>
              <a:gd name="connsiteX28" fmla="*/ 1767538 w 2382239"/>
              <a:gd name="connsiteY28" fmla="*/ 213809 h 2379348"/>
              <a:gd name="connsiteX29" fmla="*/ 1781985 w 2382239"/>
              <a:gd name="connsiteY29" fmla="*/ 230422 h 2379348"/>
              <a:gd name="connsiteX30" fmla="*/ 1798597 w 2382239"/>
              <a:gd name="connsiteY30" fmla="*/ 244869 h 2379348"/>
              <a:gd name="connsiteX31" fmla="*/ 1814488 w 2382239"/>
              <a:gd name="connsiteY31" fmla="*/ 257872 h 2379348"/>
              <a:gd name="connsiteX32" fmla="*/ 1832548 w 2382239"/>
              <a:gd name="connsiteY32" fmla="*/ 267983 h 2379348"/>
              <a:gd name="connsiteX33" fmla="*/ 1852050 w 2382239"/>
              <a:gd name="connsiteY33" fmla="*/ 276652 h 2379348"/>
              <a:gd name="connsiteX34" fmla="*/ 1872998 w 2382239"/>
              <a:gd name="connsiteY34" fmla="*/ 283874 h 2379348"/>
              <a:gd name="connsiteX35" fmla="*/ 1894668 w 2382239"/>
              <a:gd name="connsiteY35" fmla="*/ 290375 h 2379348"/>
              <a:gd name="connsiteX36" fmla="*/ 1916337 w 2382239"/>
              <a:gd name="connsiteY36" fmla="*/ 296154 h 2379348"/>
              <a:gd name="connsiteX37" fmla="*/ 1938730 w 2382239"/>
              <a:gd name="connsiteY37" fmla="*/ 301932 h 2379348"/>
              <a:gd name="connsiteX38" fmla="*/ 1959676 w 2382239"/>
              <a:gd name="connsiteY38" fmla="*/ 308434 h 2379348"/>
              <a:gd name="connsiteX39" fmla="*/ 1980625 w 2382239"/>
              <a:gd name="connsiteY39" fmla="*/ 315657 h 2379348"/>
              <a:gd name="connsiteX40" fmla="*/ 2000127 w 2382239"/>
              <a:gd name="connsiteY40" fmla="*/ 324326 h 2379348"/>
              <a:gd name="connsiteX41" fmla="*/ 2017462 w 2382239"/>
              <a:gd name="connsiteY41" fmla="*/ 335160 h 2379348"/>
              <a:gd name="connsiteX42" fmla="*/ 2033355 w 2382239"/>
              <a:gd name="connsiteY42" fmla="*/ 348161 h 2379348"/>
              <a:gd name="connsiteX43" fmla="*/ 2046356 w 2382239"/>
              <a:gd name="connsiteY43" fmla="*/ 364053 h 2379348"/>
              <a:gd name="connsiteX44" fmla="*/ 2057192 w 2382239"/>
              <a:gd name="connsiteY44" fmla="*/ 381389 h 2379348"/>
              <a:gd name="connsiteX45" fmla="*/ 2065860 w 2382239"/>
              <a:gd name="connsiteY45" fmla="*/ 400892 h 2379348"/>
              <a:gd name="connsiteX46" fmla="*/ 2073083 w 2382239"/>
              <a:gd name="connsiteY46" fmla="*/ 421840 h 2379348"/>
              <a:gd name="connsiteX47" fmla="*/ 2079584 w 2382239"/>
              <a:gd name="connsiteY47" fmla="*/ 442787 h 2379348"/>
              <a:gd name="connsiteX48" fmla="*/ 2085362 w 2382239"/>
              <a:gd name="connsiteY48" fmla="*/ 465180 h 2379348"/>
              <a:gd name="connsiteX49" fmla="*/ 2091141 w 2382239"/>
              <a:gd name="connsiteY49" fmla="*/ 486848 h 2379348"/>
              <a:gd name="connsiteX50" fmla="*/ 2097642 w 2382239"/>
              <a:gd name="connsiteY50" fmla="*/ 508518 h 2379348"/>
              <a:gd name="connsiteX51" fmla="*/ 2104864 w 2382239"/>
              <a:gd name="connsiteY51" fmla="*/ 529467 h 2379348"/>
              <a:gd name="connsiteX52" fmla="*/ 2113533 w 2382239"/>
              <a:gd name="connsiteY52" fmla="*/ 548969 h 2379348"/>
              <a:gd name="connsiteX53" fmla="*/ 2123646 w 2382239"/>
              <a:gd name="connsiteY53" fmla="*/ 567027 h 2379348"/>
              <a:gd name="connsiteX54" fmla="*/ 2136647 w 2382239"/>
              <a:gd name="connsiteY54" fmla="*/ 582919 h 2379348"/>
              <a:gd name="connsiteX55" fmla="*/ 2151094 w 2382239"/>
              <a:gd name="connsiteY55" fmla="*/ 599533 h 2379348"/>
              <a:gd name="connsiteX56" fmla="*/ 2167708 w 2382239"/>
              <a:gd name="connsiteY56" fmla="*/ 613978 h 2379348"/>
              <a:gd name="connsiteX57" fmla="*/ 2185766 w 2382239"/>
              <a:gd name="connsiteY57" fmla="*/ 627703 h 2379348"/>
              <a:gd name="connsiteX58" fmla="*/ 2203825 w 2382239"/>
              <a:gd name="connsiteY58" fmla="*/ 641428 h 2379348"/>
              <a:gd name="connsiteX59" fmla="*/ 2221882 w 2382239"/>
              <a:gd name="connsiteY59" fmla="*/ 655151 h 2379348"/>
              <a:gd name="connsiteX60" fmla="*/ 2239217 w 2382239"/>
              <a:gd name="connsiteY60" fmla="*/ 668876 h 2379348"/>
              <a:gd name="connsiteX61" fmla="*/ 2255831 w 2382239"/>
              <a:gd name="connsiteY61" fmla="*/ 684045 h 2379348"/>
              <a:gd name="connsiteX62" fmla="*/ 2270279 w 2382239"/>
              <a:gd name="connsiteY62" fmla="*/ 699214 h 2379348"/>
              <a:gd name="connsiteX63" fmla="*/ 2282557 w 2382239"/>
              <a:gd name="connsiteY63" fmla="*/ 716549 h 2379348"/>
              <a:gd name="connsiteX64" fmla="*/ 2291948 w 2382239"/>
              <a:gd name="connsiteY64" fmla="*/ 734607 h 2379348"/>
              <a:gd name="connsiteX65" fmla="*/ 2298449 w 2382239"/>
              <a:gd name="connsiteY65" fmla="*/ 756277 h 2379348"/>
              <a:gd name="connsiteX66" fmla="*/ 2301338 w 2382239"/>
              <a:gd name="connsiteY66" fmla="*/ 778669 h 2379348"/>
              <a:gd name="connsiteX67" fmla="*/ 2302061 w 2382239"/>
              <a:gd name="connsiteY67" fmla="*/ 801784 h 2379348"/>
              <a:gd name="connsiteX68" fmla="*/ 2299892 w 2382239"/>
              <a:gd name="connsiteY68" fmla="*/ 826342 h 2379348"/>
              <a:gd name="connsiteX69" fmla="*/ 2297005 w 2382239"/>
              <a:gd name="connsiteY69" fmla="*/ 850902 h 2379348"/>
              <a:gd name="connsiteX70" fmla="*/ 2293393 w 2382239"/>
              <a:gd name="connsiteY70" fmla="*/ 875463 h 2379348"/>
              <a:gd name="connsiteX71" fmla="*/ 2290504 w 2382239"/>
              <a:gd name="connsiteY71" fmla="*/ 900020 h 2379348"/>
              <a:gd name="connsiteX72" fmla="*/ 2289058 w 2382239"/>
              <a:gd name="connsiteY72" fmla="*/ 924580 h 2379348"/>
              <a:gd name="connsiteX73" fmla="*/ 2289058 w 2382239"/>
              <a:gd name="connsiteY73" fmla="*/ 948417 h 2379348"/>
              <a:gd name="connsiteX74" fmla="*/ 2291948 w 2382239"/>
              <a:gd name="connsiteY74" fmla="*/ 970809 h 2379348"/>
              <a:gd name="connsiteX75" fmla="*/ 2297726 w 2382239"/>
              <a:gd name="connsiteY75" fmla="*/ 993201 h 2379348"/>
              <a:gd name="connsiteX76" fmla="*/ 2306394 w 2382239"/>
              <a:gd name="connsiteY76" fmla="*/ 1014149 h 2379348"/>
              <a:gd name="connsiteX77" fmla="*/ 2317230 w 2382239"/>
              <a:gd name="connsiteY77" fmla="*/ 1035818 h 2379348"/>
              <a:gd name="connsiteX78" fmla="*/ 2329510 w 2382239"/>
              <a:gd name="connsiteY78" fmla="*/ 1057488 h 2379348"/>
              <a:gd name="connsiteX79" fmla="*/ 2342510 w 2382239"/>
              <a:gd name="connsiteY79" fmla="*/ 1079159 h 2379348"/>
              <a:gd name="connsiteX80" fmla="*/ 2354790 w 2382239"/>
              <a:gd name="connsiteY80" fmla="*/ 1100106 h 2379348"/>
              <a:gd name="connsiteX81" fmla="*/ 2365626 w 2382239"/>
              <a:gd name="connsiteY81" fmla="*/ 1122498 h 2379348"/>
              <a:gd name="connsiteX82" fmla="*/ 2374293 w 2382239"/>
              <a:gd name="connsiteY82" fmla="*/ 1144168 h 2379348"/>
              <a:gd name="connsiteX83" fmla="*/ 2380072 w 2382239"/>
              <a:gd name="connsiteY83" fmla="*/ 1166560 h 2379348"/>
              <a:gd name="connsiteX84" fmla="*/ 2382239 w 2382239"/>
              <a:gd name="connsiteY84" fmla="*/ 1189674 h 2379348"/>
              <a:gd name="connsiteX85" fmla="*/ 2380072 w 2382239"/>
              <a:gd name="connsiteY85" fmla="*/ 1212788 h 2379348"/>
              <a:gd name="connsiteX86" fmla="*/ 2374293 w 2382239"/>
              <a:gd name="connsiteY86" fmla="*/ 1235180 h 2379348"/>
              <a:gd name="connsiteX87" fmla="*/ 2365626 w 2382239"/>
              <a:gd name="connsiteY87" fmla="*/ 1256851 h 2379348"/>
              <a:gd name="connsiteX88" fmla="*/ 2354790 w 2382239"/>
              <a:gd name="connsiteY88" fmla="*/ 1279242 h 2379348"/>
              <a:gd name="connsiteX89" fmla="*/ 2342510 w 2382239"/>
              <a:gd name="connsiteY89" fmla="*/ 1300191 h 2379348"/>
              <a:gd name="connsiteX90" fmla="*/ 2329510 w 2382239"/>
              <a:gd name="connsiteY90" fmla="*/ 1321861 h 2379348"/>
              <a:gd name="connsiteX91" fmla="*/ 2317230 w 2382239"/>
              <a:gd name="connsiteY91" fmla="*/ 1343531 h 2379348"/>
              <a:gd name="connsiteX92" fmla="*/ 2306394 w 2382239"/>
              <a:gd name="connsiteY92" fmla="*/ 1365200 h 2379348"/>
              <a:gd name="connsiteX93" fmla="*/ 2297726 w 2382239"/>
              <a:gd name="connsiteY93" fmla="*/ 1386147 h 2379348"/>
              <a:gd name="connsiteX94" fmla="*/ 2291948 w 2382239"/>
              <a:gd name="connsiteY94" fmla="*/ 1408541 h 2379348"/>
              <a:gd name="connsiteX95" fmla="*/ 2289058 w 2382239"/>
              <a:gd name="connsiteY95" fmla="*/ 1430932 h 2379348"/>
              <a:gd name="connsiteX96" fmla="*/ 2289058 w 2382239"/>
              <a:gd name="connsiteY96" fmla="*/ 1454768 h 2379348"/>
              <a:gd name="connsiteX97" fmla="*/ 2290504 w 2382239"/>
              <a:gd name="connsiteY97" fmla="*/ 1479327 h 2379348"/>
              <a:gd name="connsiteX98" fmla="*/ 2293393 w 2382239"/>
              <a:gd name="connsiteY98" fmla="*/ 1503887 h 2379348"/>
              <a:gd name="connsiteX99" fmla="*/ 2297005 w 2382239"/>
              <a:gd name="connsiteY99" fmla="*/ 1528446 h 2379348"/>
              <a:gd name="connsiteX100" fmla="*/ 2299892 w 2382239"/>
              <a:gd name="connsiteY100" fmla="*/ 1553006 h 2379348"/>
              <a:gd name="connsiteX101" fmla="*/ 2302061 w 2382239"/>
              <a:gd name="connsiteY101" fmla="*/ 1577564 h 2379348"/>
              <a:gd name="connsiteX102" fmla="*/ 2301338 w 2382239"/>
              <a:gd name="connsiteY102" fmla="*/ 1600679 h 2379348"/>
              <a:gd name="connsiteX103" fmla="*/ 2298449 w 2382239"/>
              <a:gd name="connsiteY103" fmla="*/ 1623072 h 2379348"/>
              <a:gd name="connsiteX104" fmla="*/ 2291948 w 2382239"/>
              <a:gd name="connsiteY104" fmla="*/ 1644741 h 2379348"/>
              <a:gd name="connsiteX105" fmla="*/ 2282557 w 2382239"/>
              <a:gd name="connsiteY105" fmla="*/ 1662799 h 2379348"/>
              <a:gd name="connsiteX106" fmla="*/ 2270279 w 2382239"/>
              <a:gd name="connsiteY106" fmla="*/ 1680135 h 2379348"/>
              <a:gd name="connsiteX107" fmla="*/ 2255831 w 2382239"/>
              <a:gd name="connsiteY107" fmla="*/ 1695304 h 2379348"/>
              <a:gd name="connsiteX108" fmla="*/ 2239217 w 2382239"/>
              <a:gd name="connsiteY108" fmla="*/ 1710472 h 2379348"/>
              <a:gd name="connsiteX109" fmla="*/ 2221882 w 2382239"/>
              <a:gd name="connsiteY109" fmla="*/ 1724196 h 2379348"/>
              <a:gd name="connsiteX110" fmla="*/ 2203825 w 2382239"/>
              <a:gd name="connsiteY110" fmla="*/ 1737921 h 2379348"/>
              <a:gd name="connsiteX111" fmla="*/ 2185766 w 2382239"/>
              <a:gd name="connsiteY111" fmla="*/ 1751645 h 2379348"/>
              <a:gd name="connsiteX112" fmla="*/ 2167708 w 2382239"/>
              <a:gd name="connsiteY112" fmla="*/ 1765369 h 2379348"/>
              <a:gd name="connsiteX113" fmla="*/ 2151094 w 2382239"/>
              <a:gd name="connsiteY113" fmla="*/ 1779816 h 2379348"/>
              <a:gd name="connsiteX114" fmla="*/ 2136647 w 2382239"/>
              <a:gd name="connsiteY114" fmla="*/ 1796429 h 2379348"/>
              <a:gd name="connsiteX115" fmla="*/ 2123646 w 2382239"/>
              <a:gd name="connsiteY115" fmla="*/ 1812321 h 2379348"/>
              <a:gd name="connsiteX116" fmla="*/ 2113533 w 2382239"/>
              <a:gd name="connsiteY116" fmla="*/ 1830378 h 2379348"/>
              <a:gd name="connsiteX117" fmla="*/ 2104864 w 2382239"/>
              <a:gd name="connsiteY117" fmla="*/ 1849881 h 2379348"/>
              <a:gd name="connsiteX118" fmla="*/ 2097642 w 2382239"/>
              <a:gd name="connsiteY118" fmla="*/ 1870829 h 2379348"/>
              <a:gd name="connsiteX119" fmla="*/ 2091141 w 2382239"/>
              <a:gd name="connsiteY119" fmla="*/ 1892499 h 2379348"/>
              <a:gd name="connsiteX120" fmla="*/ 2085362 w 2382239"/>
              <a:gd name="connsiteY120" fmla="*/ 1914170 h 2379348"/>
              <a:gd name="connsiteX121" fmla="*/ 2079584 w 2382239"/>
              <a:gd name="connsiteY121" fmla="*/ 1936562 h 2379348"/>
              <a:gd name="connsiteX122" fmla="*/ 2073083 w 2382239"/>
              <a:gd name="connsiteY122" fmla="*/ 1957509 h 2379348"/>
              <a:gd name="connsiteX123" fmla="*/ 2065860 w 2382239"/>
              <a:gd name="connsiteY123" fmla="*/ 1978456 h 2379348"/>
              <a:gd name="connsiteX124" fmla="*/ 2057192 w 2382239"/>
              <a:gd name="connsiteY124" fmla="*/ 1997960 h 2379348"/>
              <a:gd name="connsiteX125" fmla="*/ 2046356 w 2382239"/>
              <a:gd name="connsiteY125" fmla="*/ 2015296 h 2379348"/>
              <a:gd name="connsiteX126" fmla="*/ 2033355 w 2382239"/>
              <a:gd name="connsiteY126" fmla="*/ 2031186 h 2379348"/>
              <a:gd name="connsiteX127" fmla="*/ 2017462 w 2382239"/>
              <a:gd name="connsiteY127" fmla="*/ 2044189 h 2379348"/>
              <a:gd name="connsiteX128" fmla="*/ 2000127 w 2382239"/>
              <a:gd name="connsiteY128" fmla="*/ 2055023 h 2379348"/>
              <a:gd name="connsiteX129" fmla="*/ 1980625 w 2382239"/>
              <a:gd name="connsiteY129" fmla="*/ 2063691 h 2379348"/>
              <a:gd name="connsiteX130" fmla="*/ 1959676 w 2382239"/>
              <a:gd name="connsiteY130" fmla="*/ 2070915 h 2379348"/>
              <a:gd name="connsiteX131" fmla="*/ 1938730 w 2382239"/>
              <a:gd name="connsiteY131" fmla="*/ 2077415 h 2379348"/>
              <a:gd name="connsiteX132" fmla="*/ 1916337 w 2382239"/>
              <a:gd name="connsiteY132" fmla="*/ 2083195 h 2379348"/>
              <a:gd name="connsiteX133" fmla="*/ 1894668 w 2382239"/>
              <a:gd name="connsiteY133" fmla="*/ 2088973 h 2379348"/>
              <a:gd name="connsiteX134" fmla="*/ 1872998 w 2382239"/>
              <a:gd name="connsiteY134" fmla="*/ 2095473 h 2379348"/>
              <a:gd name="connsiteX135" fmla="*/ 1852050 w 2382239"/>
              <a:gd name="connsiteY135" fmla="*/ 2102696 h 2379348"/>
              <a:gd name="connsiteX136" fmla="*/ 1832548 w 2382239"/>
              <a:gd name="connsiteY136" fmla="*/ 2111365 h 2379348"/>
              <a:gd name="connsiteX137" fmla="*/ 1814488 w 2382239"/>
              <a:gd name="connsiteY137" fmla="*/ 2121477 h 2379348"/>
              <a:gd name="connsiteX138" fmla="*/ 1798597 w 2382239"/>
              <a:gd name="connsiteY138" fmla="*/ 2134478 h 2379348"/>
              <a:gd name="connsiteX139" fmla="*/ 1781985 w 2382239"/>
              <a:gd name="connsiteY139" fmla="*/ 2148925 h 2379348"/>
              <a:gd name="connsiteX140" fmla="*/ 1767538 w 2382239"/>
              <a:gd name="connsiteY140" fmla="*/ 2165539 h 2379348"/>
              <a:gd name="connsiteX141" fmla="*/ 1753813 w 2382239"/>
              <a:gd name="connsiteY141" fmla="*/ 2182874 h 2379348"/>
              <a:gd name="connsiteX142" fmla="*/ 1740089 w 2382239"/>
              <a:gd name="connsiteY142" fmla="*/ 2200933 h 2379348"/>
              <a:gd name="connsiteX143" fmla="*/ 1726365 w 2382239"/>
              <a:gd name="connsiteY143" fmla="*/ 2218991 h 2379348"/>
              <a:gd name="connsiteX144" fmla="*/ 1712642 w 2382239"/>
              <a:gd name="connsiteY144" fmla="*/ 2236327 h 2379348"/>
              <a:gd name="connsiteX145" fmla="*/ 1697472 w 2382239"/>
              <a:gd name="connsiteY145" fmla="*/ 2252941 h 2379348"/>
              <a:gd name="connsiteX146" fmla="*/ 1682303 w 2382239"/>
              <a:gd name="connsiteY146" fmla="*/ 2267387 h 2379348"/>
              <a:gd name="connsiteX147" fmla="*/ 1664967 w 2382239"/>
              <a:gd name="connsiteY147" fmla="*/ 2279667 h 2379348"/>
              <a:gd name="connsiteX148" fmla="*/ 1646909 w 2382239"/>
              <a:gd name="connsiteY148" fmla="*/ 2289058 h 2379348"/>
              <a:gd name="connsiteX149" fmla="*/ 1625240 w 2382239"/>
              <a:gd name="connsiteY149" fmla="*/ 2295558 h 2379348"/>
              <a:gd name="connsiteX150" fmla="*/ 1602848 w 2382239"/>
              <a:gd name="connsiteY150" fmla="*/ 2298448 h 2379348"/>
              <a:gd name="connsiteX151" fmla="*/ 1579732 w 2382239"/>
              <a:gd name="connsiteY151" fmla="*/ 2299170 h 2379348"/>
              <a:gd name="connsiteX152" fmla="*/ 1555174 w 2382239"/>
              <a:gd name="connsiteY152" fmla="*/ 2297003 h 2379348"/>
              <a:gd name="connsiteX153" fmla="*/ 1530613 w 2382239"/>
              <a:gd name="connsiteY153" fmla="*/ 2294114 h 2379348"/>
              <a:gd name="connsiteX154" fmla="*/ 1506054 w 2382239"/>
              <a:gd name="connsiteY154" fmla="*/ 2290501 h 2379348"/>
              <a:gd name="connsiteX155" fmla="*/ 1481496 w 2382239"/>
              <a:gd name="connsiteY155" fmla="*/ 2287613 h 2379348"/>
              <a:gd name="connsiteX156" fmla="*/ 1456937 w 2382239"/>
              <a:gd name="connsiteY156" fmla="*/ 2286168 h 2379348"/>
              <a:gd name="connsiteX157" fmla="*/ 1433100 w 2382239"/>
              <a:gd name="connsiteY157" fmla="*/ 2286168 h 2379348"/>
              <a:gd name="connsiteX158" fmla="*/ 1410708 w 2382239"/>
              <a:gd name="connsiteY158" fmla="*/ 2289058 h 2379348"/>
              <a:gd name="connsiteX159" fmla="*/ 1388314 w 2382239"/>
              <a:gd name="connsiteY159" fmla="*/ 2294836 h 2379348"/>
              <a:gd name="connsiteX160" fmla="*/ 1366645 w 2382239"/>
              <a:gd name="connsiteY160" fmla="*/ 2303504 h 2379348"/>
              <a:gd name="connsiteX161" fmla="*/ 1344976 w 2382239"/>
              <a:gd name="connsiteY161" fmla="*/ 2315061 h 2379348"/>
              <a:gd name="connsiteX162" fmla="*/ 1323306 w 2382239"/>
              <a:gd name="connsiteY162" fmla="*/ 2326619 h 2379348"/>
              <a:gd name="connsiteX163" fmla="*/ 1301636 w 2382239"/>
              <a:gd name="connsiteY163" fmla="*/ 2339619 h 2379348"/>
              <a:gd name="connsiteX164" fmla="*/ 1280688 w 2382239"/>
              <a:gd name="connsiteY164" fmla="*/ 2351899 h 2379348"/>
              <a:gd name="connsiteX165" fmla="*/ 1258295 w 2382239"/>
              <a:gd name="connsiteY165" fmla="*/ 2362734 h 2379348"/>
              <a:gd name="connsiteX166" fmla="*/ 1236626 w 2382239"/>
              <a:gd name="connsiteY166" fmla="*/ 2371403 h 2379348"/>
              <a:gd name="connsiteX167" fmla="*/ 1214234 w 2382239"/>
              <a:gd name="connsiteY167" fmla="*/ 2377182 h 2379348"/>
              <a:gd name="connsiteX168" fmla="*/ 1191120 w 2382239"/>
              <a:gd name="connsiteY168" fmla="*/ 2379348 h 2379348"/>
              <a:gd name="connsiteX169" fmla="*/ 1168005 w 2382239"/>
              <a:gd name="connsiteY169" fmla="*/ 2377182 h 2379348"/>
              <a:gd name="connsiteX170" fmla="*/ 1145614 w 2382239"/>
              <a:gd name="connsiteY170" fmla="*/ 2371403 h 2379348"/>
              <a:gd name="connsiteX171" fmla="*/ 1123944 w 2382239"/>
              <a:gd name="connsiteY171" fmla="*/ 2362734 h 2379348"/>
              <a:gd name="connsiteX172" fmla="*/ 1101551 w 2382239"/>
              <a:gd name="connsiteY172" fmla="*/ 2351899 h 2379348"/>
              <a:gd name="connsiteX173" fmla="*/ 1080604 w 2382239"/>
              <a:gd name="connsiteY173" fmla="*/ 2339619 h 2379348"/>
              <a:gd name="connsiteX174" fmla="*/ 1058934 w 2382239"/>
              <a:gd name="connsiteY174" fmla="*/ 2326619 h 2379348"/>
              <a:gd name="connsiteX175" fmla="*/ 1037264 w 2382239"/>
              <a:gd name="connsiteY175" fmla="*/ 2315061 h 2379348"/>
              <a:gd name="connsiteX176" fmla="*/ 1015595 w 2382239"/>
              <a:gd name="connsiteY176" fmla="*/ 2303504 h 2379348"/>
              <a:gd name="connsiteX177" fmla="*/ 994646 w 2382239"/>
              <a:gd name="connsiteY177" fmla="*/ 2294836 h 2379348"/>
              <a:gd name="connsiteX178" fmla="*/ 971532 w 2382239"/>
              <a:gd name="connsiteY178" fmla="*/ 2289058 h 2379348"/>
              <a:gd name="connsiteX179" fmla="*/ 949141 w 2382239"/>
              <a:gd name="connsiteY179" fmla="*/ 2286168 h 2379348"/>
              <a:gd name="connsiteX180" fmla="*/ 925302 w 2382239"/>
              <a:gd name="connsiteY180" fmla="*/ 2286168 h 2379348"/>
              <a:gd name="connsiteX181" fmla="*/ 900744 w 2382239"/>
              <a:gd name="connsiteY181" fmla="*/ 2287613 h 2379348"/>
              <a:gd name="connsiteX182" fmla="*/ 876185 w 2382239"/>
              <a:gd name="connsiteY182" fmla="*/ 2290501 h 2379348"/>
              <a:gd name="connsiteX183" fmla="*/ 851626 w 2382239"/>
              <a:gd name="connsiteY183" fmla="*/ 2294114 h 2379348"/>
              <a:gd name="connsiteX184" fmla="*/ 827067 w 2382239"/>
              <a:gd name="connsiteY184" fmla="*/ 2297003 h 2379348"/>
              <a:gd name="connsiteX185" fmla="*/ 802508 w 2382239"/>
              <a:gd name="connsiteY185" fmla="*/ 2299170 h 2379348"/>
              <a:gd name="connsiteX186" fmla="*/ 779394 w 2382239"/>
              <a:gd name="connsiteY186" fmla="*/ 2298448 h 2379348"/>
              <a:gd name="connsiteX187" fmla="*/ 757001 w 2382239"/>
              <a:gd name="connsiteY187" fmla="*/ 2295558 h 2379348"/>
              <a:gd name="connsiteX188" fmla="*/ 735331 w 2382239"/>
              <a:gd name="connsiteY188" fmla="*/ 2289058 h 2379348"/>
              <a:gd name="connsiteX189" fmla="*/ 717273 w 2382239"/>
              <a:gd name="connsiteY189" fmla="*/ 2279667 h 2379348"/>
              <a:gd name="connsiteX190" fmla="*/ 699937 w 2382239"/>
              <a:gd name="connsiteY190" fmla="*/ 2267387 h 2379348"/>
              <a:gd name="connsiteX191" fmla="*/ 684768 w 2382239"/>
              <a:gd name="connsiteY191" fmla="*/ 2252941 h 2379348"/>
              <a:gd name="connsiteX192" fmla="*/ 669598 w 2382239"/>
              <a:gd name="connsiteY192" fmla="*/ 2236327 h 2379348"/>
              <a:gd name="connsiteX193" fmla="*/ 655875 w 2382239"/>
              <a:gd name="connsiteY193" fmla="*/ 2218991 h 2379348"/>
              <a:gd name="connsiteX194" fmla="*/ 642150 w 2382239"/>
              <a:gd name="connsiteY194" fmla="*/ 2200933 h 2379348"/>
              <a:gd name="connsiteX195" fmla="*/ 628427 w 2382239"/>
              <a:gd name="connsiteY195" fmla="*/ 2182874 h 2379348"/>
              <a:gd name="connsiteX196" fmla="*/ 614703 w 2382239"/>
              <a:gd name="connsiteY196" fmla="*/ 2165539 h 2379348"/>
              <a:gd name="connsiteX197" fmla="*/ 600254 w 2382239"/>
              <a:gd name="connsiteY197" fmla="*/ 2148925 h 2379348"/>
              <a:gd name="connsiteX198" fmla="*/ 583642 w 2382239"/>
              <a:gd name="connsiteY198" fmla="*/ 2134478 h 2379348"/>
              <a:gd name="connsiteX199" fmla="*/ 567751 w 2382239"/>
              <a:gd name="connsiteY199" fmla="*/ 2121477 h 2379348"/>
              <a:gd name="connsiteX200" fmla="*/ 549694 w 2382239"/>
              <a:gd name="connsiteY200" fmla="*/ 2111365 h 2379348"/>
              <a:gd name="connsiteX201" fmla="*/ 530190 w 2382239"/>
              <a:gd name="connsiteY201" fmla="*/ 2102696 h 2379348"/>
              <a:gd name="connsiteX202" fmla="*/ 509243 w 2382239"/>
              <a:gd name="connsiteY202" fmla="*/ 2095473 h 2379348"/>
              <a:gd name="connsiteX203" fmla="*/ 487573 w 2382239"/>
              <a:gd name="connsiteY203" fmla="*/ 2088973 h 2379348"/>
              <a:gd name="connsiteX204" fmla="*/ 465902 w 2382239"/>
              <a:gd name="connsiteY204" fmla="*/ 2083195 h 2379348"/>
              <a:gd name="connsiteX205" fmla="*/ 443510 w 2382239"/>
              <a:gd name="connsiteY205" fmla="*/ 2077415 h 2379348"/>
              <a:gd name="connsiteX206" fmla="*/ 422563 w 2382239"/>
              <a:gd name="connsiteY206" fmla="*/ 2070915 h 2379348"/>
              <a:gd name="connsiteX207" fmla="*/ 401615 w 2382239"/>
              <a:gd name="connsiteY207" fmla="*/ 2063691 h 2379348"/>
              <a:gd name="connsiteX208" fmla="*/ 382113 w 2382239"/>
              <a:gd name="connsiteY208" fmla="*/ 2055023 h 2379348"/>
              <a:gd name="connsiteX209" fmla="*/ 364777 w 2382239"/>
              <a:gd name="connsiteY209" fmla="*/ 2044189 h 2379348"/>
              <a:gd name="connsiteX210" fmla="*/ 348885 w 2382239"/>
              <a:gd name="connsiteY210" fmla="*/ 2031186 h 2379348"/>
              <a:gd name="connsiteX211" fmla="*/ 335884 w 2382239"/>
              <a:gd name="connsiteY211" fmla="*/ 2015296 h 2379348"/>
              <a:gd name="connsiteX212" fmla="*/ 325048 w 2382239"/>
              <a:gd name="connsiteY212" fmla="*/ 1997960 h 2379348"/>
              <a:gd name="connsiteX213" fmla="*/ 316382 w 2382239"/>
              <a:gd name="connsiteY213" fmla="*/ 1978456 h 2379348"/>
              <a:gd name="connsiteX214" fmla="*/ 309158 w 2382239"/>
              <a:gd name="connsiteY214" fmla="*/ 1957509 h 2379348"/>
              <a:gd name="connsiteX215" fmla="*/ 302657 w 2382239"/>
              <a:gd name="connsiteY215" fmla="*/ 1936562 h 2379348"/>
              <a:gd name="connsiteX216" fmla="*/ 296879 w 2382239"/>
              <a:gd name="connsiteY216" fmla="*/ 1914170 h 2379348"/>
              <a:gd name="connsiteX217" fmla="*/ 291100 w 2382239"/>
              <a:gd name="connsiteY217" fmla="*/ 1892499 h 2379348"/>
              <a:gd name="connsiteX218" fmla="*/ 284599 w 2382239"/>
              <a:gd name="connsiteY218" fmla="*/ 1870829 h 2379348"/>
              <a:gd name="connsiteX219" fmla="*/ 277376 w 2382239"/>
              <a:gd name="connsiteY219" fmla="*/ 1849881 h 2379348"/>
              <a:gd name="connsiteX220" fmla="*/ 268708 w 2382239"/>
              <a:gd name="connsiteY220" fmla="*/ 1830378 h 2379348"/>
              <a:gd name="connsiteX221" fmla="*/ 258595 w 2382239"/>
              <a:gd name="connsiteY221" fmla="*/ 1812321 h 2379348"/>
              <a:gd name="connsiteX222" fmla="*/ 245592 w 2382239"/>
              <a:gd name="connsiteY222" fmla="*/ 1796429 h 2379348"/>
              <a:gd name="connsiteX223" fmla="*/ 231146 w 2382239"/>
              <a:gd name="connsiteY223" fmla="*/ 1779816 h 2379348"/>
              <a:gd name="connsiteX224" fmla="*/ 214533 w 2382239"/>
              <a:gd name="connsiteY224" fmla="*/ 1765369 h 2379348"/>
              <a:gd name="connsiteX225" fmla="*/ 197196 w 2382239"/>
              <a:gd name="connsiteY225" fmla="*/ 1751645 h 2379348"/>
              <a:gd name="connsiteX226" fmla="*/ 178415 w 2382239"/>
              <a:gd name="connsiteY226" fmla="*/ 1737921 h 2379348"/>
              <a:gd name="connsiteX227" fmla="*/ 160358 w 2382239"/>
              <a:gd name="connsiteY227" fmla="*/ 1724196 h 2379348"/>
              <a:gd name="connsiteX228" fmla="*/ 143022 w 2382239"/>
              <a:gd name="connsiteY228" fmla="*/ 1710472 h 2379348"/>
              <a:gd name="connsiteX229" fmla="*/ 126409 w 2382239"/>
              <a:gd name="connsiteY229" fmla="*/ 1695304 h 2379348"/>
              <a:gd name="connsiteX230" fmla="*/ 111962 w 2382239"/>
              <a:gd name="connsiteY230" fmla="*/ 1680135 h 2379348"/>
              <a:gd name="connsiteX231" fmla="*/ 99682 w 2382239"/>
              <a:gd name="connsiteY231" fmla="*/ 1662799 h 2379348"/>
              <a:gd name="connsiteX232" fmla="*/ 90293 w 2382239"/>
              <a:gd name="connsiteY232" fmla="*/ 1644741 h 2379348"/>
              <a:gd name="connsiteX233" fmla="*/ 83791 w 2382239"/>
              <a:gd name="connsiteY233" fmla="*/ 1623072 h 2379348"/>
              <a:gd name="connsiteX234" fmla="*/ 80902 w 2382239"/>
              <a:gd name="connsiteY234" fmla="*/ 1600679 h 2379348"/>
              <a:gd name="connsiteX235" fmla="*/ 80179 w 2382239"/>
              <a:gd name="connsiteY235" fmla="*/ 1577564 h 2379348"/>
              <a:gd name="connsiteX236" fmla="*/ 82348 w 2382239"/>
              <a:gd name="connsiteY236" fmla="*/ 1553006 h 2379348"/>
              <a:gd name="connsiteX237" fmla="*/ 85236 w 2382239"/>
              <a:gd name="connsiteY237" fmla="*/ 1528446 h 2379348"/>
              <a:gd name="connsiteX238" fmla="*/ 88848 w 2382239"/>
              <a:gd name="connsiteY238" fmla="*/ 1503887 h 2379348"/>
              <a:gd name="connsiteX239" fmla="*/ 91737 w 2382239"/>
              <a:gd name="connsiteY239" fmla="*/ 1479327 h 2379348"/>
              <a:gd name="connsiteX240" fmla="*/ 93181 w 2382239"/>
              <a:gd name="connsiteY240" fmla="*/ 1454768 h 2379348"/>
              <a:gd name="connsiteX241" fmla="*/ 93181 w 2382239"/>
              <a:gd name="connsiteY241" fmla="*/ 1430932 h 2379348"/>
              <a:gd name="connsiteX242" fmla="*/ 90293 w 2382239"/>
              <a:gd name="connsiteY242" fmla="*/ 1408541 h 2379348"/>
              <a:gd name="connsiteX243" fmla="*/ 84513 w 2382239"/>
              <a:gd name="connsiteY243" fmla="*/ 1386147 h 2379348"/>
              <a:gd name="connsiteX244" fmla="*/ 75846 w 2382239"/>
              <a:gd name="connsiteY244" fmla="*/ 1365200 h 2379348"/>
              <a:gd name="connsiteX245" fmla="*/ 64288 w 2382239"/>
              <a:gd name="connsiteY245" fmla="*/ 1343531 h 2379348"/>
              <a:gd name="connsiteX246" fmla="*/ 52731 w 2382239"/>
              <a:gd name="connsiteY246" fmla="*/ 1321861 h 2379348"/>
              <a:gd name="connsiteX247" fmla="*/ 39730 w 2382239"/>
              <a:gd name="connsiteY247" fmla="*/ 1300191 h 2379348"/>
              <a:gd name="connsiteX248" fmla="*/ 27449 w 2382239"/>
              <a:gd name="connsiteY248" fmla="*/ 1279242 h 2379348"/>
              <a:gd name="connsiteX249" fmla="*/ 16614 w 2382239"/>
              <a:gd name="connsiteY249" fmla="*/ 1256851 h 2379348"/>
              <a:gd name="connsiteX250" fmla="*/ 7946 w 2382239"/>
              <a:gd name="connsiteY250" fmla="*/ 1235180 h 2379348"/>
              <a:gd name="connsiteX251" fmla="*/ 2167 w 2382239"/>
              <a:gd name="connsiteY251" fmla="*/ 1212788 h 2379348"/>
              <a:gd name="connsiteX252" fmla="*/ 0 w 2382239"/>
              <a:gd name="connsiteY252" fmla="*/ 1189674 h 2379348"/>
              <a:gd name="connsiteX253" fmla="*/ 2167 w 2382239"/>
              <a:gd name="connsiteY253" fmla="*/ 1166560 h 2379348"/>
              <a:gd name="connsiteX254" fmla="*/ 7946 w 2382239"/>
              <a:gd name="connsiteY254" fmla="*/ 1144168 h 2379348"/>
              <a:gd name="connsiteX255" fmla="*/ 16614 w 2382239"/>
              <a:gd name="connsiteY255" fmla="*/ 1122498 h 2379348"/>
              <a:gd name="connsiteX256" fmla="*/ 27449 w 2382239"/>
              <a:gd name="connsiteY256" fmla="*/ 1100106 h 2379348"/>
              <a:gd name="connsiteX257" fmla="*/ 39730 w 2382239"/>
              <a:gd name="connsiteY257" fmla="*/ 1079159 h 2379348"/>
              <a:gd name="connsiteX258" fmla="*/ 52731 w 2382239"/>
              <a:gd name="connsiteY258" fmla="*/ 1057488 h 2379348"/>
              <a:gd name="connsiteX259" fmla="*/ 64288 w 2382239"/>
              <a:gd name="connsiteY259" fmla="*/ 1035818 h 2379348"/>
              <a:gd name="connsiteX260" fmla="*/ 75846 w 2382239"/>
              <a:gd name="connsiteY260" fmla="*/ 1014149 h 2379348"/>
              <a:gd name="connsiteX261" fmla="*/ 84513 w 2382239"/>
              <a:gd name="connsiteY261" fmla="*/ 993201 h 2379348"/>
              <a:gd name="connsiteX262" fmla="*/ 90293 w 2382239"/>
              <a:gd name="connsiteY262" fmla="*/ 970809 h 2379348"/>
              <a:gd name="connsiteX263" fmla="*/ 93181 w 2382239"/>
              <a:gd name="connsiteY263" fmla="*/ 948417 h 2379348"/>
              <a:gd name="connsiteX264" fmla="*/ 93181 w 2382239"/>
              <a:gd name="connsiteY264" fmla="*/ 924580 h 2379348"/>
              <a:gd name="connsiteX265" fmla="*/ 91737 w 2382239"/>
              <a:gd name="connsiteY265" fmla="*/ 900020 h 2379348"/>
              <a:gd name="connsiteX266" fmla="*/ 88848 w 2382239"/>
              <a:gd name="connsiteY266" fmla="*/ 875463 h 2379348"/>
              <a:gd name="connsiteX267" fmla="*/ 85236 w 2382239"/>
              <a:gd name="connsiteY267" fmla="*/ 850902 h 2379348"/>
              <a:gd name="connsiteX268" fmla="*/ 82348 w 2382239"/>
              <a:gd name="connsiteY268" fmla="*/ 826342 h 2379348"/>
              <a:gd name="connsiteX269" fmla="*/ 80179 w 2382239"/>
              <a:gd name="connsiteY269" fmla="*/ 801784 h 2379348"/>
              <a:gd name="connsiteX270" fmla="*/ 80902 w 2382239"/>
              <a:gd name="connsiteY270" fmla="*/ 778669 h 2379348"/>
              <a:gd name="connsiteX271" fmla="*/ 83791 w 2382239"/>
              <a:gd name="connsiteY271" fmla="*/ 756277 h 2379348"/>
              <a:gd name="connsiteX272" fmla="*/ 90293 w 2382239"/>
              <a:gd name="connsiteY272" fmla="*/ 734607 h 2379348"/>
              <a:gd name="connsiteX273" fmla="*/ 99682 w 2382239"/>
              <a:gd name="connsiteY273" fmla="*/ 716549 h 2379348"/>
              <a:gd name="connsiteX274" fmla="*/ 111962 w 2382239"/>
              <a:gd name="connsiteY274" fmla="*/ 699214 h 2379348"/>
              <a:gd name="connsiteX275" fmla="*/ 126409 w 2382239"/>
              <a:gd name="connsiteY275" fmla="*/ 684045 h 2379348"/>
              <a:gd name="connsiteX276" fmla="*/ 143022 w 2382239"/>
              <a:gd name="connsiteY276" fmla="*/ 668876 h 2379348"/>
              <a:gd name="connsiteX277" fmla="*/ 160358 w 2382239"/>
              <a:gd name="connsiteY277" fmla="*/ 655151 h 2379348"/>
              <a:gd name="connsiteX278" fmla="*/ 178415 w 2382239"/>
              <a:gd name="connsiteY278" fmla="*/ 641428 h 2379348"/>
              <a:gd name="connsiteX279" fmla="*/ 197196 w 2382239"/>
              <a:gd name="connsiteY279" fmla="*/ 627703 h 2379348"/>
              <a:gd name="connsiteX280" fmla="*/ 214533 w 2382239"/>
              <a:gd name="connsiteY280" fmla="*/ 613978 h 2379348"/>
              <a:gd name="connsiteX281" fmla="*/ 231146 w 2382239"/>
              <a:gd name="connsiteY281" fmla="*/ 599533 h 2379348"/>
              <a:gd name="connsiteX282" fmla="*/ 245592 w 2382239"/>
              <a:gd name="connsiteY282" fmla="*/ 582919 h 2379348"/>
              <a:gd name="connsiteX283" fmla="*/ 258595 w 2382239"/>
              <a:gd name="connsiteY283" fmla="*/ 567027 h 2379348"/>
              <a:gd name="connsiteX284" fmla="*/ 268708 w 2382239"/>
              <a:gd name="connsiteY284" fmla="*/ 548969 h 2379348"/>
              <a:gd name="connsiteX285" fmla="*/ 277376 w 2382239"/>
              <a:gd name="connsiteY285" fmla="*/ 529467 h 2379348"/>
              <a:gd name="connsiteX286" fmla="*/ 284599 w 2382239"/>
              <a:gd name="connsiteY286" fmla="*/ 508518 h 2379348"/>
              <a:gd name="connsiteX287" fmla="*/ 291100 w 2382239"/>
              <a:gd name="connsiteY287" fmla="*/ 486848 h 2379348"/>
              <a:gd name="connsiteX288" fmla="*/ 296879 w 2382239"/>
              <a:gd name="connsiteY288" fmla="*/ 465180 h 2379348"/>
              <a:gd name="connsiteX289" fmla="*/ 302657 w 2382239"/>
              <a:gd name="connsiteY289" fmla="*/ 442787 h 2379348"/>
              <a:gd name="connsiteX290" fmla="*/ 309158 w 2382239"/>
              <a:gd name="connsiteY290" fmla="*/ 421840 h 2379348"/>
              <a:gd name="connsiteX291" fmla="*/ 316382 w 2382239"/>
              <a:gd name="connsiteY291" fmla="*/ 400892 h 2379348"/>
              <a:gd name="connsiteX292" fmla="*/ 325048 w 2382239"/>
              <a:gd name="connsiteY292" fmla="*/ 381389 h 2379348"/>
              <a:gd name="connsiteX293" fmla="*/ 335884 w 2382239"/>
              <a:gd name="connsiteY293" fmla="*/ 364053 h 2379348"/>
              <a:gd name="connsiteX294" fmla="*/ 348885 w 2382239"/>
              <a:gd name="connsiteY294" fmla="*/ 348161 h 2379348"/>
              <a:gd name="connsiteX295" fmla="*/ 364777 w 2382239"/>
              <a:gd name="connsiteY295" fmla="*/ 335160 h 2379348"/>
              <a:gd name="connsiteX296" fmla="*/ 382113 w 2382239"/>
              <a:gd name="connsiteY296" fmla="*/ 324326 h 2379348"/>
              <a:gd name="connsiteX297" fmla="*/ 401615 w 2382239"/>
              <a:gd name="connsiteY297" fmla="*/ 315657 h 2379348"/>
              <a:gd name="connsiteX298" fmla="*/ 422563 w 2382239"/>
              <a:gd name="connsiteY298" fmla="*/ 308434 h 2379348"/>
              <a:gd name="connsiteX299" fmla="*/ 443510 w 2382239"/>
              <a:gd name="connsiteY299" fmla="*/ 301932 h 2379348"/>
              <a:gd name="connsiteX300" fmla="*/ 465902 w 2382239"/>
              <a:gd name="connsiteY300" fmla="*/ 296154 h 2379348"/>
              <a:gd name="connsiteX301" fmla="*/ 487573 w 2382239"/>
              <a:gd name="connsiteY301" fmla="*/ 290375 h 2379348"/>
              <a:gd name="connsiteX302" fmla="*/ 509243 w 2382239"/>
              <a:gd name="connsiteY302" fmla="*/ 283874 h 2379348"/>
              <a:gd name="connsiteX303" fmla="*/ 530190 w 2382239"/>
              <a:gd name="connsiteY303" fmla="*/ 276652 h 2379348"/>
              <a:gd name="connsiteX304" fmla="*/ 549694 w 2382239"/>
              <a:gd name="connsiteY304" fmla="*/ 267983 h 2379348"/>
              <a:gd name="connsiteX305" fmla="*/ 567751 w 2382239"/>
              <a:gd name="connsiteY305" fmla="*/ 257872 h 2379348"/>
              <a:gd name="connsiteX306" fmla="*/ 583642 w 2382239"/>
              <a:gd name="connsiteY306" fmla="*/ 244869 h 2379348"/>
              <a:gd name="connsiteX307" fmla="*/ 600254 w 2382239"/>
              <a:gd name="connsiteY307" fmla="*/ 230422 h 2379348"/>
              <a:gd name="connsiteX308" fmla="*/ 614703 w 2382239"/>
              <a:gd name="connsiteY308" fmla="*/ 213809 h 2379348"/>
              <a:gd name="connsiteX309" fmla="*/ 628427 w 2382239"/>
              <a:gd name="connsiteY309" fmla="*/ 196473 h 2379348"/>
              <a:gd name="connsiteX310" fmla="*/ 642150 w 2382239"/>
              <a:gd name="connsiteY310" fmla="*/ 178415 h 2379348"/>
              <a:gd name="connsiteX311" fmla="*/ 655875 w 2382239"/>
              <a:gd name="connsiteY311" fmla="*/ 160356 h 2379348"/>
              <a:gd name="connsiteX312" fmla="*/ 669598 w 2382239"/>
              <a:gd name="connsiteY312" fmla="*/ 143020 h 2379348"/>
              <a:gd name="connsiteX313" fmla="*/ 684768 w 2382239"/>
              <a:gd name="connsiteY313" fmla="*/ 126407 h 2379348"/>
              <a:gd name="connsiteX314" fmla="*/ 699937 w 2382239"/>
              <a:gd name="connsiteY314" fmla="*/ 111961 h 2379348"/>
              <a:gd name="connsiteX315" fmla="*/ 717273 w 2382239"/>
              <a:gd name="connsiteY315" fmla="*/ 99681 h 2379348"/>
              <a:gd name="connsiteX316" fmla="*/ 735331 w 2382239"/>
              <a:gd name="connsiteY316" fmla="*/ 90291 h 2379348"/>
              <a:gd name="connsiteX317" fmla="*/ 757001 w 2382239"/>
              <a:gd name="connsiteY317" fmla="*/ 83790 h 2379348"/>
              <a:gd name="connsiteX318" fmla="*/ 779394 w 2382239"/>
              <a:gd name="connsiteY318" fmla="*/ 80900 h 2379348"/>
              <a:gd name="connsiteX319" fmla="*/ 802508 w 2382239"/>
              <a:gd name="connsiteY319" fmla="*/ 80177 h 2379348"/>
              <a:gd name="connsiteX320" fmla="*/ 827067 w 2382239"/>
              <a:gd name="connsiteY320" fmla="*/ 82345 h 2379348"/>
              <a:gd name="connsiteX321" fmla="*/ 851626 w 2382239"/>
              <a:gd name="connsiteY321" fmla="*/ 85235 h 2379348"/>
              <a:gd name="connsiteX322" fmla="*/ 876185 w 2382239"/>
              <a:gd name="connsiteY322" fmla="*/ 88846 h 2379348"/>
              <a:gd name="connsiteX323" fmla="*/ 900744 w 2382239"/>
              <a:gd name="connsiteY323" fmla="*/ 91736 h 2379348"/>
              <a:gd name="connsiteX324" fmla="*/ 925302 w 2382239"/>
              <a:gd name="connsiteY324" fmla="*/ 93180 h 2379348"/>
              <a:gd name="connsiteX325" fmla="*/ 949141 w 2382239"/>
              <a:gd name="connsiteY325" fmla="*/ 93180 h 2379348"/>
              <a:gd name="connsiteX326" fmla="*/ 971532 w 2382239"/>
              <a:gd name="connsiteY326" fmla="*/ 90291 h 2379348"/>
              <a:gd name="connsiteX327" fmla="*/ 994646 w 2382239"/>
              <a:gd name="connsiteY327" fmla="*/ 84511 h 2379348"/>
              <a:gd name="connsiteX328" fmla="*/ 1015595 w 2382239"/>
              <a:gd name="connsiteY328" fmla="*/ 75843 h 2379348"/>
              <a:gd name="connsiteX329" fmla="*/ 1037264 w 2382239"/>
              <a:gd name="connsiteY329" fmla="*/ 64286 h 2379348"/>
              <a:gd name="connsiteX330" fmla="*/ 1058934 w 2382239"/>
              <a:gd name="connsiteY330" fmla="*/ 52730 h 2379348"/>
              <a:gd name="connsiteX331" fmla="*/ 1080604 w 2382239"/>
              <a:gd name="connsiteY331" fmla="*/ 39728 h 2379348"/>
              <a:gd name="connsiteX332" fmla="*/ 1101551 w 2382239"/>
              <a:gd name="connsiteY332" fmla="*/ 27448 h 2379348"/>
              <a:gd name="connsiteX333" fmla="*/ 1123944 w 2382239"/>
              <a:gd name="connsiteY333" fmla="*/ 16614 h 2379348"/>
              <a:gd name="connsiteX334" fmla="*/ 1145614 w 2382239"/>
              <a:gd name="connsiteY334" fmla="*/ 7945 h 2379348"/>
              <a:gd name="connsiteX335" fmla="*/ 1168005 w 2382239"/>
              <a:gd name="connsiteY335" fmla="*/ 2167 h 2379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2382239" h="2379348">
                <a:moveTo>
                  <a:pt x="1191120" y="0"/>
                </a:moveTo>
                <a:lnTo>
                  <a:pt x="1214234" y="2167"/>
                </a:lnTo>
                <a:lnTo>
                  <a:pt x="1236626" y="7945"/>
                </a:lnTo>
                <a:lnTo>
                  <a:pt x="1258295" y="16614"/>
                </a:lnTo>
                <a:lnTo>
                  <a:pt x="1280688" y="27448"/>
                </a:lnTo>
                <a:lnTo>
                  <a:pt x="1301636" y="39728"/>
                </a:lnTo>
                <a:lnTo>
                  <a:pt x="1323306" y="52730"/>
                </a:lnTo>
                <a:lnTo>
                  <a:pt x="1344976" y="64286"/>
                </a:lnTo>
                <a:lnTo>
                  <a:pt x="1366645" y="75843"/>
                </a:lnTo>
                <a:lnTo>
                  <a:pt x="1388314" y="84511"/>
                </a:lnTo>
                <a:lnTo>
                  <a:pt x="1410708" y="90291"/>
                </a:lnTo>
                <a:lnTo>
                  <a:pt x="1433100" y="93180"/>
                </a:lnTo>
                <a:lnTo>
                  <a:pt x="1456937" y="93180"/>
                </a:lnTo>
                <a:lnTo>
                  <a:pt x="1481496" y="91736"/>
                </a:lnTo>
                <a:lnTo>
                  <a:pt x="1506054" y="88846"/>
                </a:lnTo>
                <a:lnTo>
                  <a:pt x="1530613" y="85235"/>
                </a:lnTo>
                <a:lnTo>
                  <a:pt x="1555174" y="82345"/>
                </a:lnTo>
                <a:lnTo>
                  <a:pt x="1579732" y="80177"/>
                </a:lnTo>
                <a:lnTo>
                  <a:pt x="1602848" y="80900"/>
                </a:lnTo>
                <a:lnTo>
                  <a:pt x="1625240" y="83790"/>
                </a:lnTo>
                <a:lnTo>
                  <a:pt x="1646909" y="90291"/>
                </a:lnTo>
                <a:lnTo>
                  <a:pt x="1664967" y="99681"/>
                </a:lnTo>
                <a:lnTo>
                  <a:pt x="1682303" y="111961"/>
                </a:lnTo>
                <a:lnTo>
                  <a:pt x="1697472" y="126407"/>
                </a:lnTo>
                <a:lnTo>
                  <a:pt x="1712642" y="143020"/>
                </a:lnTo>
                <a:lnTo>
                  <a:pt x="1726365" y="160356"/>
                </a:lnTo>
                <a:lnTo>
                  <a:pt x="1740089" y="178415"/>
                </a:lnTo>
                <a:lnTo>
                  <a:pt x="1753813" y="196473"/>
                </a:lnTo>
                <a:lnTo>
                  <a:pt x="1767538" y="213809"/>
                </a:lnTo>
                <a:lnTo>
                  <a:pt x="1781985" y="230422"/>
                </a:lnTo>
                <a:lnTo>
                  <a:pt x="1798597" y="244869"/>
                </a:lnTo>
                <a:lnTo>
                  <a:pt x="1814488" y="257872"/>
                </a:lnTo>
                <a:lnTo>
                  <a:pt x="1832548" y="267983"/>
                </a:lnTo>
                <a:lnTo>
                  <a:pt x="1852050" y="276652"/>
                </a:lnTo>
                <a:lnTo>
                  <a:pt x="1872998" y="283874"/>
                </a:lnTo>
                <a:lnTo>
                  <a:pt x="1894668" y="290375"/>
                </a:lnTo>
                <a:lnTo>
                  <a:pt x="1916337" y="296154"/>
                </a:lnTo>
                <a:lnTo>
                  <a:pt x="1938730" y="301932"/>
                </a:lnTo>
                <a:lnTo>
                  <a:pt x="1959676" y="308434"/>
                </a:lnTo>
                <a:lnTo>
                  <a:pt x="1980625" y="315657"/>
                </a:lnTo>
                <a:lnTo>
                  <a:pt x="2000127" y="324326"/>
                </a:lnTo>
                <a:lnTo>
                  <a:pt x="2017462" y="335160"/>
                </a:lnTo>
                <a:lnTo>
                  <a:pt x="2033355" y="348161"/>
                </a:lnTo>
                <a:lnTo>
                  <a:pt x="2046356" y="364053"/>
                </a:lnTo>
                <a:lnTo>
                  <a:pt x="2057192" y="381389"/>
                </a:lnTo>
                <a:lnTo>
                  <a:pt x="2065860" y="400892"/>
                </a:lnTo>
                <a:lnTo>
                  <a:pt x="2073083" y="421840"/>
                </a:lnTo>
                <a:lnTo>
                  <a:pt x="2079584" y="442787"/>
                </a:lnTo>
                <a:lnTo>
                  <a:pt x="2085362" y="465180"/>
                </a:lnTo>
                <a:lnTo>
                  <a:pt x="2091141" y="486848"/>
                </a:lnTo>
                <a:lnTo>
                  <a:pt x="2097642" y="508518"/>
                </a:lnTo>
                <a:lnTo>
                  <a:pt x="2104864" y="529467"/>
                </a:lnTo>
                <a:lnTo>
                  <a:pt x="2113533" y="548969"/>
                </a:lnTo>
                <a:lnTo>
                  <a:pt x="2123646" y="567027"/>
                </a:lnTo>
                <a:lnTo>
                  <a:pt x="2136647" y="582919"/>
                </a:lnTo>
                <a:lnTo>
                  <a:pt x="2151094" y="599533"/>
                </a:lnTo>
                <a:lnTo>
                  <a:pt x="2167708" y="613978"/>
                </a:lnTo>
                <a:lnTo>
                  <a:pt x="2185766" y="627703"/>
                </a:lnTo>
                <a:lnTo>
                  <a:pt x="2203825" y="641428"/>
                </a:lnTo>
                <a:lnTo>
                  <a:pt x="2221882" y="655151"/>
                </a:lnTo>
                <a:lnTo>
                  <a:pt x="2239217" y="668876"/>
                </a:lnTo>
                <a:lnTo>
                  <a:pt x="2255831" y="684045"/>
                </a:lnTo>
                <a:lnTo>
                  <a:pt x="2270279" y="699214"/>
                </a:lnTo>
                <a:lnTo>
                  <a:pt x="2282557" y="716549"/>
                </a:lnTo>
                <a:lnTo>
                  <a:pt x="2291948" y="734607"/>
                </a:lnTo>
                <a:lnTo>
                  <a:pt x="2298449" y="756277"/>
                </a:lnTo>
                <a:lnTo>
                  <a:pt x="2301338" y="778669"/>
                </a:lnTo>
                <a:lnTo>
                  <a:pt x="2302061" y="801784"/>
                </a:lnTo>
                <a:lnTo>
                  <a:pt x="2299892" y="826342"/>
                </a:lnTo>
                <a:lnTo>
                  <a:pt x="2297005" y="850902"/>
                </a:lnTo>
                <a:lnTo>
                  <a:pt x="2293393" y="875463"/>
                </a:lnTo>
                <a:lnTo>
                  <a:pt x="2290504" y="900020"/>
                </a:lnTo>
                <a:lnTo>
                  <a:pt x="2289058" y="924580"/>
                </a:lnTo>
                <a:lnTo>
                  <a:pt x="2289058" y="948417"/>
                </a:lnTo>
                <a:lnTo>
                  <a:pt x="2291948" y="970809"/>
                </a:lnTo>
                <a:lnTo>
                  <a:pt x="2297726" y="993201"/>
                </a:lnTo>
                <a:lnTo>
                  <a:pt x="2306394" y="1014149"/>
                </a:lnTo>
                <a:lnTo>
                  <a:pt x="2317230" y="1035818"/>
                </a:lnTo>
                <a:lnTo>
                  <a:pt x="2329510" y="1057488"/>
                </a:lnTo>
                <a:lnTo>
                  <a:pt x="2342510" y="1079159"/>
                </a:lnTo>
                <a:lnTo>
                  <a:pt x="2354790" y="1100106"/>
                </a:lnTo>
                <a:lnTo>
                  <a:pt x="2365626" y="1122498"/>
                </a:lnTo>
                <a:lnTo>
                  <a:pt x="2374293" y="1144168"/>
                </a:lnTo>
                <a:lnTo>
                  <a:pt x="2380072" y="1166560"/>
                </a:lnTo>
                <a:lnTo>
                  <a:pt x="2382239" y="1189674"/>
                </a:lnTo>
                <a:lnTo>
                  <a:pt x="2380072" y="1212788"/>
                </a:lnTo>
                <a:lnTo>
                  <a:pt x="2374293" y="1235180"/>
                </a:lnTo>
                <a:lnTo>
                  <a:pt x="2365626" y="1256851"/>
                </a:lnTo>
                <a:lnTo>
                  <a:pt x="2354790" y="1279242"/>
                </a:lnTo>
                <a:lnTo>
                  <a:pt x="2342510" y="1300191"/>
                </a:lnTo>
                <a:lnTo>
                  <a:pt x="2329510" y="1321861"/>
                </a:lnTo>
                <a:lnTo>
                  <a:pt x="2317230" y="1343531"/>
                </a:lnTo>
                <a:lnTo>
                  <a:pt x="2306394" y="1365200"/>
                </a:lnTo>
                <a:lnTo>
                  <a:pt x="2297726" y="1386147"/>
                </a:lnTo>
                <a:lnTo>
                  <a:pt x="2291948" y="1408541"/>
                </a:lnTo>
                <a:lnTo>
                  <a:pt x="2289058" y="1430932"/>
                </a:lnTo>
                <a:lnTo>
                  <a:pt x="2289058" y="1454768"/>
                </a:lnTo>
                <a:lnTo>
                  <a:pt x="2290504" y="1479327"/>
                </a:lnTo>
                <a:lnTo>
                  <a:pt x="2293393" y="1503887"/>
                </a:lnTo>
                <a:lnTo>
                  <a:pt x="2297005" y="1528446"/>
                </a:lnTo>
                <a:lnTo>
                  <a:pt x="2299892" y="1553006"/>
                </a:lnTo>
                <a:lnTo>
                  <a:pt x="2302061" y="1577564"/>
                </a:lnTo>
                <a:lnTo>
                  <a:pt x="2301338" y="1600679"/>
                </a:lnTo>
                <a:lnTo>
                  <a:pt x="2298449" y="1623072"/>
                </a:lnTo>
                <a:lnTo>
                  <a:pt x="2291948" y="1644741"/>
                </a:lnTo>
                <a:lnTo>
                  <a:pt x="2282557" y="1662799"/>
                </a:lnTo>
                <a:lnTo>
                  <a:pt x="2270279" y="1680135"/>
                </a:lnTo>
                <a:lnTo>
                  <a:pt x="2255831" y="1695304"/>
                </a:lnTo>
                <a:lnTo>
                  <a:pt x="2239217" y="1710472"/>
                </a:lnTo>
                <a:lnTo>
                  <a:pt x="2221882" y="1724196"/>
                </a:lnTo>
                <a:lnTo>
                  <a:pt x="2203825" y="1737921"/>
                </a:lnTo>
                <a:lnTo>
                  <a:pt x="2185766" y="1751645"/>
                </a:lnTo>
                <a:lnTo>
                  <a:pt x="2167708" y="1765369"/>
                </a:lnTo>
                <a:lnTo>
                  <a:pt x="2151094" y="1779816"/>
                </a:lnTo>
                <a:lnTo>
                  <a:pt x="2136647" y="1796429"/>
                </a:lnTo>
                <a:lnTo>
                  <a:pt x="2123646" y="1812321"/>
                </a:lnTo>
                <a:lnTo>
                  <a:pt x="2113533" y="1830378"/>
                </a:lnTo>
                <a:lnTo>
                  <a:pt x="2104864" y="1849881"/>
                </a:lnTo>
                <a:lnTo>
                  <a:pt x="2097642" y="1870829"/>
                </a:lnTo>
                <a:lnTo>
                  <a:pt x="2091141" y="1892499"/>
                </a:lnTo>
                <a:lnTo>
                  <a:pt x="2085362" y="1914170"/>
                </a:lnTo>
                <a:lnTo>
                  <a:pt x="2079584" y="1936562"/>
                </a:lnTo>
                <a:lnTo>
                  <a:pt x="2073083" y="1957509"/>
                </a:lnTo>
                <a:lnTo>
                  <a:pt x="2065860" y="1978456"/>
                </a:lnTo>
                <a:lnTo>
                  <a:pt x="2057192" y="1997960"/>
                </a:lnTo>
                <a:lnTo>
                  <a:pt x="2046356" y="2015296"/>
                </a:lnTo>
                <a:lnTo>
                  <a:pt x="2033355" y="2031186"/>
                </a:lnTo>
                <a:lnTo>
                  <a:pt x="2017462" y="2044189"/>
                </a:lnTo>
                <a:lnTo>
                  <a:pt x="2000127" y="2055023"/>
                </a:lnTo>
                <a:lnTo>
                  <a:pt x="1980625" y="2063691"/>
                </a:lnTo>
                <a:lnTo>
                  <a:pt x="1959676" y="2070915"/>
                </a:lnTo>
                <a:lnTo>
                  <a:pt x="1938730" y="2077415"/>
                </a:lnTo>
                <a:lnTo>
                  <a:pt x="1916337" y="2083195"/>
                </a:lnTo>
                <a:lnTo>
                  <a:pt x="1894668" y="2088973"/>
                </a:lnTo>
                <a:lnTo>
                  <a:pt x="1872998" y="2095473"/>
                </a:lnTo>
                <a:lnTo>
                  <a:pt x="1852050" y="2102696"/>
                </a:lnTo>
                <a:lnTo>
                  <a:pt x="1832548" y="2111365"/>
                </a:lnTo>
                <a:lnTo>
                  <a:pt x="1814488" y="2121477"/>
                </a:lnTo>
                <a:lnTo>
                  <a:pt x="1798597" y="2134478"/>
                </a:lnTo>
                <a:lnTo>
                  <a:pt x="1781985" y="2148925"/>
                </a:lnTo>
                <a:lnTo>
                  <a:pt x="1767538" y="2165539"/>
                </a:lnTo>
                <a:lnTo>
                  <a:pt x="1753813" y="2182874"/>
                </a:lnTo>
                <a:lnTo>
                  <a:pt x="1740089" y="2200933"/>
                </a:lnTo>
                <a:lnTo>
                  <a:pt x="1726365" y="2218991"/>
                </a:lnTo>
                <a:lnTo>
                  <a:pt x="1712642" y="2236327"/>
                </a:lnTo>
                <a:lnTo>
                  <a:pt x="1697472" y="2252941"/>
                </a:lnTo>
                <a:lnTo>
                  <a:pt x="1682303" y="2267387"/>
                </a:lnTo>
                <a:lnTo>
                  <a:pt x="1664967" y="2279667"/>
                </a:lnTo>
                <a:lnTo>
                  <a:pt x="1646909" y="2289058"/>
                </a:lnTo>
                <a:lnTo>
                  <a:pt x="1625240" y="2295558"/>
                </a:lnTo>
                <a:lnTo>
                  <a:pt x="1602848" y="2298448"/>
                </a:lnTo>
                <a:lnTo>
                  <a:pt x="1579732" y="2299170"/>
                </a:lnTo>
                <a:lnTo>
                  <a:pt x="1555174" y="2297003"/>
                </a:lnTo>
                <a:lnTo>
                  <a:pt x="1530613" y="2294114"/>
                </a:lnTo>
                <a:lnTo>
                  <a:pt x="1506054" y="2290501"/>
                </a:lnTo>
                <a:lnTo>
                  <a:pt x="1481496" y="2287613"/>
                </a:lnTo>
                <a:lnTo>
                  <a:pt x="1456937" y="2286168"/>
                </a:lnTo>
                <a:lnTo>
                  <a:pt x="1433100" y="2286168"/>
                </a:lnTo>
                <a:lnTo>
                  <a:pt x="1410708" y="2289058"/>
                </a:lnTo>
                <a:lnTo>
                  <a:pt x="1388314" y="2294836"/>
                </a:lnTo>
                <a:lnTo>
                  <a:pt x="1366645" y="2303504"/>
                </a:lnTo>
                <a:lnTo>
                  <a:pt x="1344976" y="2315061"/>
                </a:lnTo>
                <a:lnTo>
                  <a:pt x="1323306" y="2326619"/>
                </a:lnTo>
                <a:lnTo>
                  <a:pt x="1301636" y="2339619"/>
                </a:lnTo>
                <a:lnTo>
                  <a:pt x="1280688" y="2351899"/>
                </a:lnTo>
                <a:lnTo>
                  <a:pt x="1258295" y="2362734"/>
                </a:lnTo>
                <a:lnTo>
                  <a:pt x="1236626" y="2371403"/>
                </a:lnTo>
                <a:lnTo>
                  <a:pt x="1214234" y="2377182"/>
                </a:lnTo>
                <a:lnTo>
                  <a:pt x="1191120" y="2379348"/>
                </a:lnTo>
                <a:lnTo>
                  <a:pt x="1168005" y="2377182"/>
                </a:lnTo>
                <a:lnTo>
                  <a:pt x="1145614" y="2371403"/>
                </a:lnTo>
                <a:lnTo>
                  <a:pt x="1123944" y="2362734"/>
                </a:lnTo>
                <a:lnTo>
                  <a:pt x="1101551" y="2351899"/>
                </a:lnTo>
                <a:lnTo>
                  <a:pt x="1080604" y="2339619"/>
                </a:lnTo>
                <a:lnTo>
                  <a:pt x="1058934" y="2326619"/>
                </a:lnTo>
                <a:lnTo>
                  <a:pt x="1037264" y="2315061"/>
                </a:lnTo>
                <a:lnTo>
                  <a:pt x="1015595" y="2303504"/>
                </a:lnTo>
                <a:lnTo>
                  <a:pt x="994646" y="2294836"/>
                </a:lnTo>
                <a:lnTo>
                  <a:pt x="971532" y="2289058"/>
                </a:lnTo>
                <a:lnTo>
                  <a:pt x="949141" y="2286168"/>
                </a:lnTo>
                <a:lnTo>
                  <a:pt x="925302" y="2286168"/>
                </a:lnTo>
                <a:lnTo>
                  <a:pt x="900744" y="2287613"/>
                </a:lnTo>
                <a:lnTo>
                  <a:pt x="876185" y="2290501"/>
                </a:lnTo>
                <a:lnTo>
                  <a:pt x="851626" y="2294114"/>
                </a:lnTo>
                <a:lnTo>
                  <a:pt x="827067" y="2297003"/>
                </a:lnTo>
                <a:lnTo>
                  <a:pt x="802508" y="2299170"/>
                </a:lnTo>
                <a:lnTo>
                  <a:pt x="779394" y="2298448"/>
                </a:lnTo>
                <a:lnTo>
                  <a:pt x="757001" y="2295558"/>
                </a:lnTo>
                <a:lnTo>
                  <a:pt x="735331" y="2289058"/>
                </a:lnTo>
                <a:lnTo>
                  <a:pt x="717273" y="2279667"/>
                </a:lnTo>
                <a:lnTo>
                  <a:pt x="699937" y="2267387"/>
                </a:lnTo>
                <a:lnTo>
                  <a:pt x="684768" y="2252941"/>
                </a:lnTo>
                <a:lnTo>
                  <a:pt x="669598" y="2236327"/>
                </a:lnTo>
                <a:lnTo>
                  <a:pt x="655875" y="2218991"/>
                </a:lnTo>
                <a:lnTo>
                  <a:pt x="642150" y="2200933"/>
                </a:lnTo>
                <a:lnTo>
                  <a:pt x="628427" y="2182874"/>
                </a:lnTo>
                <a:lnTo>
                  <a:pt x="614703" y="2165539"/>
                </a:lnTo>
                <a:lnTo>
                  <a:pt x="600254" y="2148925"/>
                </a:lnTo>
                <a:lnTo>
                  <a:pt x="583642" y="2134478"/>
                </a:lnTo>
                <a:lnTo>
                  <a:pt x="567751" y="2121477"/>
                </a:lnTo>
                <a:lnTo>
                  <a:pt x="549694" y="2111365"/>
                </a:lnTo>
                <a:lnTo>
                  <a:pt x="530190" y="2102696"/>
                </a:lnTo>
                <a:lnTo>
                  <a:pt x="509243" y="2095473"/>
                </a:lnTo>
                <a:lnTo>
                  <a:pt x="487573" y="2088973"/>
                </a:lnTo>
                <a:lnTo>
                  <a:pt x="465902" y="2083195"/>
                </a:lnTo>
                <a:lnTo>
                  <a:pt x="443510" y="2077415"/>
                </a:lnTo>
                <a:lnTo>
                  <a:pt x="422563" y="2070915"/>
                </a:lnTo>
                <a:lnTo>
                  <a:pt x="401615" y="2063691"/>
                </a:lnTo>
                <a:lnTo>
                  <a:pt x="382113" y="2055023"/>
                </a:lnTo>
                <a:lnTo>
                  <a:pt x="364777" y="2044189"/>
                </a:lnTo>
                <a:lnTo>
                  <a:pt x="348885" y="2031186"/>
                </a:lnTo>
                <a:lnTo>
                  <a:pt x="335884" y="2015296"/>
                </a:lnTo>
                <a:lnTo>
                  <a:pt x="325048" y="1997960"/>
                </a:lnTo>
                <a:lnTo>
                  <a:pt x="316382" y="1978456"/>
                </a:lnTo>
                <a:lnTo>
                  <a:pt x="309158" y="1957509"/>
                </a:lnTo>
                <a:lnTo>
                  <a:pt x="302657" y="1936562"/>
                </a:lnTo>
                <a:lnTo>
                  <a:pt x="296879" y="1914170"/>
                </a:lnTo>
                <a:lnTo>
                  <a:pt x="291100" y="1892499"/>
                </a:lnTo>
                <a:lnTo>
                  <a:pt x="284599" y="1870829"/>
                </a:lnTo>
                <a:lnTo>
                  <a:pt x="277376" y="1849881"/>
                </a:lnTo>
                <a:lnTo>
                  <a:pt x="268708" y="1830378"/>
                </a:lnTo>
                <a:lnTo>
                  <a:pt x="258595" y="1812321"/>
                </a:lnTo>
                <a:lnTo>
                  <a:pt x="245592" y="1796429"/>
                </a:lnTo>
                <a:lnTo>
                  <a:pt x="231146" y="1779816"/>
                </a:lnTo>
                <a:lnTo>
                  <a:pt x="214533" y="1765369"/>
                </a:lnTo>
                <a:lnTo>
                  <a:pt x="197196" y="1751645"/>
                </a:lnTo>
                <a:lnTo>
                  <a:pt x="178415" y="1737921"/>
                </a:lnTo>
                <a:lnTo>
                  <a:pt x="160358" y="1724196"/>
                </a:lnTo>
                <a:lnTo>
                  <a:pt x="143022" y="1710472"/>
                </a:lnTo>
                <a:lnTo>
                  <a:pt x="126409" y="1695304"/>
                </a:lnTo>
                <a:lnTo>
                  <a:pt x="111962" y="1680135"/>
                </a:lnTo>
                <a:lnTo>
                  <a:pt x="99682" y="1662799"/>
                </a:lnTo>
                <a:lnTo>
                  <a:pt x="90293" y="1644741"/>
                </a:lnTo>
                <a:lnTo>
                  <a:pt x="83791" y="1623072"/>
                </a:lnTo>
                <a:lnTo>
                  <a:pt x="80902" y="1600679"/>
                </a:lnTo>
                <a:lnTo>
                  <a:pt x="80179" y="1577564"/>
                </a:lnTo>
                <a:lnTo>
                  <a:pt x="82348" y="1553006"/>
                </a:lnTo>
                <a:lnTo>
                  <a:pt x="85236" y="1528446"/>
                </a:lnTo>
                <a:lnTo>
                  <a:pt x="88848" y="1503887"/>
                </a:lnTo>
                <a:lnTo>
                  <a:pt x="91737" y="1479327"/>
                </a:lnTo>
                <a:lnTo>
                  <a:pt x="93181" y="1454768"/>
                </a:lnTo>
                <a:lnTo>
                  <a:pt x="93181" y="1430932"/>
                </a:lnTo>
                <a:lnTo>
                  <a:pt x="90293" y="1408541"/>
                </a:lnTo>
                <a:lnTo>
                  <a:pt x="84513" y="1386147"/>
                </a:lnTo>
                <a:lnTo>
                  <a:pt x="75846" y="1365200"/>
                </a:lnTo>
                <a:lnTo>
                  <a:pt x="64288" y="1343531"/>
                </a:lnTo>
                <a:lnTo>
                  <a:pt x="52731" y="1321861"/>
                </a:lnTo>
                <a:lnTo>
                  <a:pt x="39730" y="1300191"/>
                </a:lnTo>
                <a:lnTo>
                  <a:pt x="27449" y="1279242"/>
                </a:lnTo>
                <a:lnTo>
                  <a:pt x="16614" y="1256851"/>
                </a:lnTo>
                <a:lnTo>
                  <a:pt x="7946" y="1235180"/>
                </a:lnTo>
                <a:lnTo>
                  <a:pt x="2167" y="1212788"/>
                </a:lnTo>
                <a:lnTo>
                  <a:pt x="0" y="1189674"/>
                </a:lnTo>
                <a:lnTo>
                  <a:pt x="2167" y="1166560"/>
                </a:lnTo>
                <a:lnTo>
                  <a:pt x="7946" y="1144168"/>
                </a:lnTo>
                <a:lnTo>
                  <a:pt x="16614" y="1122498"/>
                </a:lnTo>
                <a:lnTo>
                  <a:pt x="27449" y="1100106"/>
                </a:lnTo>
                <a:lnTo>
                  <a:pt x="39730" y="1079159"/>
                </a:lnTo>
                <a:lnTo>
                  <a:pt x="52731" y="1057488"/>
                </a:lnTo>
                <a:lnTo>
                  <a:pt x="64288" y="1035818"/>
                </a:lnTo>
                <a:lnTo>
                  <a:pt x="75846" y="1014149"/>
                </a:lnTo>
                <a:lnTo>
                  <a:pt x="84513" y="993201"/>
                </a:lnTo>
                <a:lnTo>
                  <a:pt x="90293" y="970809"/>
                </a:lnTo>
                <a:lnTo>
                  <a:pt x="93181" y="948417"/>
                </a:lnTo>
                <a:lnTo>
                  <a:pt x="93181" y="924580"/>
                </a:lnTo>
                <a:lnTo>
                  <a:pt x="91737" y="900020"/>
                </a:lnTo>
                <a:lnTo>
                  <a:pt x="88848" y="875463"/>
                </a:lnTo>
                <a:lnTo>
                  <a:pt x="85236" y="850902"/>
                </a:lnTo>
                <a:lnTo>
                  <a:pt x="82348" y="826342"/>
                </a:lnTo>
                <a:lnTo>
                  <a:pt x="80179" y="801784"/>
                </a:lnTo>
                <a:lnTo>
                  <a:pt x="80902" y="778669"/>
                </a:lnTo>
                <a:lnTo>
                  <a:pt x="83791" y="756277"/>
                </a:lnTo>
                <a:lnTo>
                  <a:pt x="90293" y="734607"/>
                </a:lnTo>
                <a:lnTo>
                  <a:pt x="99682" y="716549"/>
                </a:lnTo>
                <a:lnTo>
                  <a:pt x="111962" y="699214"/>
                </a:lnTo>
                <a:lnTo>
                  <a:pt x="126409" y="684045"/>
                </a:lnTo>
                <a:lnTo>
                  <a:pt x="143022" y="668876"/>
                </a:lnTo>
                <a:lnTo>
                  <a:pt x="160358" y="655151"/>
                </a:lnTo>
                <a:lnTo>
                  <a:pt x="178415" y="641428"/>
                </a:lnTo>
                <a:lnTo>
                  <a:pt x="197196" y="627703"/>
                </a:lnTo>
                <a:lnTo>
                  <a:pt x="214533" y="613978"/>
                </a:lnTo>
                <a:lnTo>
                  <a:pt x="231146" y="599533"/>
                </a:lnTo>
                <a:lnTo>
                  <a:pt x="245592" y="582919"/>
                </a:lnTo>
                <a:lnTo>
                  <a:pt x="258595" y="567027"/>
                </a:lnTo>
                <a:lnTo>
                  <a:pt x="268708" y="548969"/>
                </a:lnTo>
                <a:lnTo>
                  <a:pt x="277376" y="529467"/>
                </a:lnTo>
                <a:lnTo>
                  <a:pt x="284599" y="508518"/>
                </a:lnTo>
                <a:lnTo>
                  <a:pt x="291100" y="486848"/>
                </a:lnTo>
                <a:lnTo>
                  <a:pt x="296879" y="465180"/>
                </a:lnTo>
                <a:lnTo>
                  <a:pt x="302657" y="442787"/>
                </a:lnTo>
                <a:lnTo>
                  <a:pt x="309158" y="421840"/>
                </a:lnTo>
                <a:lnTo>
                  <a:pt x="316382" y="400892"/>
                </a:lnTo>
                <a:lnTo>
                  <a:pt x="325048" y="381389"/>
                </a:lnTo>
                <a:lnTo>
                  <a:pt x="335884" y="364053"/>
                </a:lnTo>
                <a:lnTo>
                  <a:pt x="348885" y="348161"/>
                </a:lnTo>
                <a:lnTo>
                  <a:pt x="364777" y="335160"/>
                </a:lnTo>
                <a:lnTo>
                  <a:pt x="382113" y="324326"/>
                </a:lnTo>
                <a:lnTo>
                  <a:pt x="401615" y="315657"/>
                </a:lnTo>
                <a:lnTo>
                  <a:pt x="422563" y="308434"/>
                </a:lnTo>
                <a:lnTo>
                  <a:pt x="443510" y="301932"/>
                </a:lnTo>
                <a:lnTo>
                  <a:pt x="465902" y="296154"/>
                </a:lnTo>
                <a:lnTo>
                  <a:pt x="487573" y="290375"/>
                </a:lnTo>
                <a:lnTo>
                  <a:pt x="509243" y="283874"/>
                </a:lnTo>
                <a:lnTo>
                  <a:pt x="530190" y="276652"/>
                </a:lnTo>
                <a:lnTo>
                  <a:pt x="549694" y="267983"/>
                </a:lnTo>
                <a:lnTo>
                  <a:pt x="567751" y="257872"/>
                </a:lnTo>
                <a:lnTo>
                  <a:pt x="583642" y="244869"/>
                </a:lnTo>
                <a:lnTo>
                  <a:pt x="600254" y="230422"/>
                </a:lnTo>
                <a:lnTo>
                  <a:pt x="614703" y="213809"/>
                </a:lnTo>
                <a:lnTo>
                  <a:pt x="628427" y="196473"/>
                </a:lnTo>
                <a:lnTo>
                  <a:pt x="642150" y="178415"/>
                </a:lnTo>
                <a:lnTo>
                  <a:pt x="655875" y="160356"/>
                </a:lnTo>
                <a:lnTo>
                  <a:pt x="669598" y="143020"/>
                </a:lnTo>
                <a:lnTo>
                  <a:pt x="684768" y="126407"/>
                </a:lnTo>
                <a:lnTo>
                  <a:pt x="699937" y="111961"/>
                </a:lnTo>
                <a:lnTo>
                  <a:pt x="717273" y="99681"/>
                </a:lnTo>
                <a:lnTo>
                  <a:pt x="735331" y="90291"/>
                </a:lnTo>
                <a:lnTo>
                  <a:pt x="757001" y="83790"/>
                </a:lnTo>
                <a:lnTo>
                  <a:pt x="779394" y="80900"/>
                </a:lnTo>
                <a:lnTo>
                  <a:pt x="802508" y="80177"/>
                </a:lnTo>
                <a:lnTo>
                  <a:pt x="827067" y="82345"/>
                </a:lnTo>
                <a:lnTo>
                  <a:pt x="851626" y="85235"/>
                </a:lnTo>
                <a:lnTo>
                  <a:pt x="876185" y="88846"/>
                </a:lnTo>
                <a:lnTo>
                  <a:pt x="900744" y="91736"/>
                </a:lnTo>
                <a:lnTo>
                  <a:pt x="925302" y="93180"/>
                </a:lnTo>
                <a:lnTo>
                  <a:pt x="949141" y="93180"/>
                </a:lnTo>
                <a:lnTo>
                  <a:pt x="971532" y="90291"/>
                </a:lnTo>
                <a:lnTo>
                  <a:pt x="994646" y="84511"/>
                </a:lnTo>
                <a:lnTo>
                  <a:pt x="1015595" y="75843"/>
                </a:lnTo>
                <a:lnTo>
                  <a:pt x="1037264" y="64286"/>
                </a:lnTo>
                <a:lnTo>
                  <a:pt x="1058934" y="52730"/>
                </a:lnTo>
                <a:lnTo>
                  <a:pt x="1080604" y="39728"/>
                </a:lnTo>
                <a:lnTo>
                  <a:pt x="1101551" y="27448"/>
                </a:lnTo>
                <a:lnTo>
                  <a:pt x="1123944" y="16614"/>
                </a:lnTo>
                <a:lnTo>
                  <a:pt x="1145614" y="7945"/>
                </a:lnTo>
                <a:lnTo>
                  <a:pt x="1168005" y="2167"/>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DC8C4FD0-5F25-4BC1-B5D7-80DD5B49EF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5089" y="2437220"/>
            <a:ext cx="2356656" cy="2353796"/>
          </a:xfrm>
          <a:custGeom>
            <a:avLst/>
            <a:gdLst>
              <a:gd name="connsiteX0" fmla="*/ 1104034 w 2208067"/>
              <a:gd name="connsiteY0" fmla="*/ 0 h 2205387"/>
              <a:gd name="connsiteX1" fmla="*/ 1125458 w 2208067"/>
              <a:gd name="connsiteY1" fmla="*/ 2008 h 2205387"/>
              <a:gd name="connsiteX2" fmla="*/ 1146213 w 2208067"/>
              <a:gd name="connsiteY2" fmla="*/ 7364 h 2205387"/>
              <a:gd name="connsiteX3" fmla="*/ 1166298 w 2208067"/>
              <a:gd name="connsiteY3" fmla="*/ 15399 h 2205387"/>
              <a:gd name="connsiteX4" fmla="*/ 1187053 w 2208067"/>
              <a:gd name="connsiteY4" fmla="*/ 25441 h 2205387"/>
              <a:gd name="connsiteX5" fmla="*/ 1206470 w 2208067"/>
              <a:gd name="connsiteY5" fmla="*/ 36823 h 2205387"/>
              <a:gd name="connsiteX6" fmla="*/ 1226555 w 2208067"/>
              <a:gd name="connsiteY6" fmla="*/ 48875 h 2205387"/>
              <a:gd name="connsiteX7" fmla="*/ 1246641 w 2208067"/>
              <a:gd name="connsiteY7" fmla="*/ 59586 h 2205387"/>
              <a:gd name="connsiteX8" fmla="*/ 1266726 w 2208067"/>
              <a:gd name="connsiteY8" fmla="*/ 70298 h 2205387"/>
              <a:gd name="connsiteX9" fmla="*/ 1286811 w 2208067"/>
              <a:gd name="connsiteY9" fmla="*/ 78332 h 2205387"/>
              <a:gd name="connsiteX10" fmla="*/ 1307567 w 2208067"/>
              <a:gd name="connsiteY10" fmla="*/ 83689 h 2205387"/>
              <a:gd name="connsiteX11" fmla="*/ 1328322 w 2208067"/>
              <a:gd name="connsiteY11" fmla="*/ 86367 h 2205387"/>
              <a:gd name="connsiteX12" fmla="*/ 1350416 w 2208067"/>
              <a:gd name="connsiteY12" fmla="*/ 86367 h 2205387"/>
              <a:gd name="connsiteX13" fmla="*/ 1373180 w 2208067"/>
              <a:gd name="connsiteY13" fmla="*/ 85029 h 2205387"/>
              <a:gd name="connsiteX14" fmla="*/ 1395942 w 2208067"/>
              <a:gd name="connsiteY14" fmla="*/ 82350 h 2205387"/>
              <a:gd name="connsiteX15" fmla="*/ 1418706 w 2208067"/>
              <a:gd name="connsiteY15" fmla="*/ 79003 h 2205387"/>
              <a:gd name="connsiteX16" fmla="*/ 1441471 w 2208067"/>
              <a:gd name="connsiteY16" fmla="*/ 76324 h 2205387"/>
              <a:gd name="connsiteX17" fmla="*/ 1464234 w 2208067"/>
              <a:gd name="connsiteY17" fmla="*/ 74315 h 2205387"/>
              <a:gd name="connsiteX18" fmla="*/ 1485659 w 2208067"/>
              <a:gd name="connsiteY18" fmla="*/ 74985 h 2205387"/>
              <a:gd name="connsiteX19" fmla="*/ 1506414 w 2208067"/>
              <a:gd name="connsiteY19" fmla="*/ 77664 h 2205387"/>
              <a:gd name="connsiteX20" fmla="*/ 1526499 w 2208067"/>
              <a:gd name="connsiteY20" fmla="*/ 83689 h 2205387"/>
              <a:gd name="connsiteX21" fmla="*/ 1543237 w 2208067"/>
              <a:gd name="connsiteY21" fmla="*/ 92393 h 2205387"/>
              <a:gd name="connsiteX22" fmla="*/ 1559305 w 2208067"/>
              <a:gd name="connsiteY22" fmla="*/ 103775 h 2205387"/>
              <a:gd name="connsiteX23" fmla="*/ 1573365 w 2208067"/>
              <a:gd name="connsiteY23" fmla="*/ 117165 h 2205387"/>
              <a:gd name="connsiteX24" fmla="*/ 1587426 w 2208067"/>
              <a:gd name="connsiteY24" fmla="*/ 132563 h 2205387"/>
              <a:gd name="connsiteX25" fmla="*/ 1600146 w 2208067"/>
              <a:gd name="connsiteY25" fmla="*/ 148632 h 2205387"/>
              <a:gd name="connsiteX26" fmla="*/ 1612866 w 2208067"/>
              <a:gd name="connsiteY26" fmla="*/ 165370 h 2205387"/>
              <a:gd name="connsiteX27" fmla="*/ 1625587 w 2208067"/>
              <a:gd name="connsiteY27" fmla="*/ 182108 h 2205387"/>
              <a:gd name="connsiteX28" fmla="*/ 1638308 w 2208067"/>
              <a:gd name="connsiteY28" fmla="*/ 198177 h 2205387"/>
              <a:gd name="connsiteX29" fmla="*/ 1651699 w 2208067"/>
              <a:gd name="connsiteY29" fmla="*/ 213575 h 2205387"/>
              <a:gd name="connsiteX30" fmla="*/ 1667097 w 2208067"/>
              <a:gd name="connsiteY30" fmla="*/ 226966 h 2205387"/>
              <a:gd name="connsiteX31" fmla="*/ 1681826 w 2208067"/>
              <a:gd name="connsiteY31" fmla="*/ 239018 h 2205387"/>
              <a:gd name="connsiteX32" fmla="*/ 1698565 w 2208067"/>
              <a:gd name="connsiteY32" fmla="*/ 248390 h 2205387"/>
              <a:gd name="connsiteX33" fmla="*/ 1716642 w 2208067"/>
              <a:gd name="connsiteY33" fmla="*/ 256425 h 2205387"/>
              <a:gd name="connsiteX34" fmla="*/ 1736058 w 2208067"/>
              <a:gd name="connsiteY34" fmla="*/ 263119 h 2205387"/>
              <a:gd name="connsiteX35" fmla="*/ 1756144 w 2208067"/>
              <a:gd name="connsiteY35" fmla="*/ 269145 h 2205387"/>
              <a:gd name="connsiteX36" fmla="*/ 1776228 w 2208067"/>
              <a:gd name="connsiteY36" fmla="*/ 274501 h 2205387"/>
              <a:gd name="connsiteX37" fmla="*/ 1796984 w 2208067"/>
              <a:gd name="connsiteY37" fmla="*/ 279857 h 2205387"/>
              <a:gd name="connsiteX38" fmla="*/ 1816399 w 2208067"/>
              <a:gd name="connsiteY38" fmla="*/ 285883 h 2205387"/>
              <a:gd name="connsiteX39" fmla="*/ 1835816 w 2208067"/>
              <a:gd name="connsiteY39" fmla="*/ 292578 h 2205387"/>
              <a:gd name="connsiteX40" fmla="*/ 1853892 w 2208067"/>
              <a:gd name="connsiteY40" fmla="*/ 300613 h 2205387"/>
              <a:gd name="connsiteX41" fmla="*/ 1869960 w 2208067"/>
              <a:gd name="connsiteY41" fmla="*/ 310655 h 2205387"/>
              <a:gd name="connsiteX42" fmla="*/ 1884691 w 2208067"/>
              <a:gd name="connsiteY42" fmla="*/ 322706 h 2205387"/>
              <a:gd name="connsiteX43" fmla="*/ 1896741 w 2208067"/>
              <a:gd name="connsiteY43" fmla="*/ 337436 h 2205387"/>
              <a:gd name="connsiteX44" fmla="*/ 1906785 w 2208067"/>
              <a:gd name="connsiteY44" fmla="*/ 353504 h 2205387"/>
              <a:gd name="connsiteX45" fmla="*/ 1914819 w 2208067"/>
              <a:gd name="connsiteY45" fmla="*/ 371581 h 2205387"/>
              <a:gd name="connsiteX46" fmla="*/ 1921514 w 2208067"/>
              <a:gd name="connsiteY46" fmla="*/ 390998 h 2205387"/>
              <a:gd name="connsiteX47" fmla="*/ 1927540 w 2208067"/>
              <a:gd name="connsiteY47" fmla="*/ 410413 h 2205387"/>
              <a:gd name="connsiteX48" fmla="*/ 1932896 w 2208067"/>
              <a:gd name="connsiteY48" fmla="*/ 431169 h 2205387"/>
              <a:gd name="connsiteX49" fmla="*/ 1938252 w 2208067"/>
              <a:gd name="connsiteY49" fmla="*/ 451253 h 2205387"/>
              <a:gd name="connsiteX50" fmla="*/ 1944278 w 2208067"/>
              <a:gd name="connsiteY50" fmla="*/ 471339 h 2205387"/>
              <a:gd name="connsiteX51" fmla="*/ 1950972 w 2208067"/>
              <a:gd name="connsiteY51" fmla="*/ 490756 h 2205387"/>
              <a:gd name="connsiteX52" fmla="*/ 1959007 w 2208067"/>
              <a:gd name="connsiteY52" fmla="*/ 508832 h 2205387"/>
              <a:gd name="connsiteX53" fmla="*/ 1968380 w 2208067"/>
              <a:gd name="connsiteY53" fmla="*/ 525570 h 2205387"/>
              <a:gd name="connsiteX54" fmla="*/ 1980431 w 2208067"/>
              <a:gd name="connsiteY54" fmla="*/ 540300 h 2205387"/>
              <a:gd name="connsiteX55" fmla="*/ 1993822 w 2208067"/>
              <a:gd name="connsiteY55" fmla="*/ 555699 h 2205387"/>
              <a:gd name="connsiteX56" fmla="*/ 2009221 w 2208067"/>
              <a:gd name="connsiteY56" fmla="*/ 569088 h 2205387"/>
              <a:gd name="connsiteX57" fmla="*/ 2025959 w 2208067"/>
              <a:gd name="connsiteY57" fmla="*/ 581810 h 2205387"/>
              <a:gd name="connsiteX58" fmla="*/ 2042697 w 2208067"/>
              <a:gd name="connsiteY58" fmla="*/ 594531 h 2205387"/>
              <a:gd name="connsiteX59" fmla="*/ 2059434 w 2208067"/>
              <a:gd name="connsiteY59" fmla="*/ 607251 h 2205387"/>
              <a:gd name="connsiteX60" fmla="*/ 2075502 w 2208067"/>
              <a:gd name="connsiteY60" fmla="*/ 619972 h 2205387"/>
              <a:gd name="connsiteX61" fmla="*/ 2090901 w 2208067"/>
              <a:gd name="connsiteY61" fmla="*/ 634032 h 2205387"/>
              <a:gd name="connsiteX62" fmla="*/ 2104293 w 2208067"/>
              <a:gd name="connsiteY62" fmla="*/ 648092 h 2205387"/>
              <a:gd name="connsiteX63" fmla="*/ 2115673 w 2208067"/>
              <a:gd name="connsiteY63" fmla="*/ 664160 h 2205387"/>
              <a:gd name="connsiteX64" fmla="*/ 2124377 w 2208067"/>
              <a:gd name="connsiteY64" fmla="*/ 680898 h 2205387"/>
              <a:gd name="connsiteX65" fmla="*/ 2130403 w 2208067"/>
              <a:gd name="connsiteY65" fmla="*/ 700983 h 2205387"/>
              <a:gd name="connsiteX66" fmla="*/ 2133081 w 2208067"/>
              <a:gd name="connsiteY66" fmla="*/ 721738 h 2205387"/>
              <a:gd name="connsiteX67" fmla="*/ 2133751 w 2208067"/>
              <a:gd name="connsiteY67" fmla="*/ 743163 h 2205387"/>
              <a:gd name="connsiteX68" fmla="*/ 2131741 w 2208067"/>
              <a:gd name="connsiteY68" fmla="*/ 765926 h 2205387"/>
              <a:gd name="connsiteX69" fmla="*/ 2129065 w 2208067"/>
              <a:gd name="connsiteY69" fmla="*/ 788690 h 2205387"/>
              <a:gd name="connsiteX70" fmla="*/ 2125717 w 2208067"/>
              <a:gd name="connsiteY70" fmla="*/ 811455 h 2205387"/>
              <a:gd name="connsiteX71" fmla="*/ 2123039 w 2208067"/>
              <a:gd name="connsiteY71" fmla="*/ 834217 h 2205387"/>
              <a:gd name="connsiteX72" fmla="*/ 2121699 w 2208067"/>
              <a:gd name="connsiteY72" fmla="*/ 856981 h 2205387"/>
              <a:gd name="connsiteX73" fmla="*/ 2121699 w 2208067"/>
              <a:gd name="connsiteY73" fmla="*/ 879075 h 2205387"/>
              <a:gd name="connsiteX74" fmla="*/ 2124377 w 2208067"/>
              <a:gd name="connsiteY74" fmla="*/ 899830 h 2205387"/>
              <a:gd name="connsiteX75" fmla="*/ 2129733 w 2208067"/>
              <a:gd name="connsiteY75" fmla="*/ 920585 h 2205387"/>
              <a:gd name="connsiteX76" fmla="*/ 2137767 w 2208067"/>
              <a:gd name="connsiteY76" fmla="*/ 940001 h 2205387"/>
              <a:gd name="connsiteX77" fmla="*/ 2147811 w 2208067"/>
              <a:gd name="connsiteY77" fmla="*/ 960086 h 2205387"/>
              <a:gd name="connsiteX78" fmla="*/ 2159193 w 2208067"/>
              <a:gd name="connsiteY78" fmla="*/ 980172 h 2205387"/>
              <a:gd name="connsiteX79" fmla="*/ 2171243 w 2208067"/>
              <a:gd name="connsiteY79" fmla="*/ 1000258 h 2205387"/>
              <a:gd name="connsiteX80" fmla="*/ 2182625 w 2208067"/>
              <a:gd name="connsiteY80" fmla="*/ 1019674 h 2205387"/>
              <a:gd name="connsiteX81" fmla="*/ 2192669 w 2208067"/>
              <a:gd name="connsiteY81" fmla="*/ 1040429 h 2205387"/>
              <a:gd name="connsiteX82" fmla="*/ 2200702 w 2208067"/>
              <a:gd name="connsiteY82" fmla="*/ 1060514 h 2205387"/>
              <a:gd name="connsiteX83" fmla="*/ 2206059 w 2208067"/>
              <a:gd name="connsiteY83" fmla="*/ 1081269 h 2205387"/>
              <a:gd name="connsiteX84" fmla="*/ 2208067 w 2208067"/>
              <a:gd name="connsiteY84" fmla="*/ 1102693 h 2205387"/>
              <a:gd name="connsiteX85" fmla="*/ 2206059 w 2208067"/>
              <a:gd name="connsiteY85" fmla="*/ 1124117 h 2205387"/>
              <a:gd name="connsiteX86" fmla="*/ 2200702 w 2208067"/>
              <a:gd name="connsiteY86" fmla="*/ 1144872 h 2205387"/>
              <a:gd name="connsiteX87" fmla="*/ 2192669 w 2208067"/>
              <a:gd name="connsiteY87" fmla="*/ 1164959 h 2205387"/>
              <a:gd name="connsiteX88" fmla="*/ 2182625 w 2208067"/>
              <a:gd name="connsiteY88" fmla="*/ 1185713 h 2205387"/>
              <a:gd name="connsiteX89" fmla="*/ 2171243 w 2208067"/>
              <a:gd name="connsiteY89" fmla="*/ 1205130 h 2205387"/>
              <a:gd name="connsiteX90" fmla="*/ 2159193 w 2208067"/>
              <a:gd name="connsiteY90" fmla="*/ 1225216 h 2205387"/>
              <a:gd name="connsiteX91" fmla="*/ 2147811 w 2208067"/>
              <a:gd name="connsiteY91" fmla="*/ 1245301 h 2205387"/>
              <a:gd name="connsiteX92" fmla="*/ 2137767 w 2208067"/>
              <a:gd name="connsiteY92" fmla="*/ 1265386 h 2205387"/>
              <a:gd name="connsiteX93" fmla="*/ 2129733 w 2208067"/>
              <a:gd name="connsiteY93" fmla="*/ 1284802 h 2205387"/>
              <a:gd name="connsiteX94" fmla="*/ 2124377 w 2208067"/>
              <a:gd name="connsiteY94" fmla="*/ 1305558 h 2205387"/>
              <a:gd name="connsiteX95" fmla="*/ 2121699 w 2208067"/>
              <a:gd name="connsiteY95" fmla="*/ 1326312 h 2205387"/>
              <a:gd name="connsiteX96" fmla="*/ 2121699 w 2208067"/>
              <a:gd name="connsiteY96" fmla="*/ 1348406 h 2205387"/>
              <a:gd name="connsiteX97" fmla="*/ 2123039 w 2208067"/>
              <a:gd name="connsiteY97" fmla="*/ 1371169 h 2205387"/>
              <a:gd name="connsiteX98" fmla="*/ 2125717 w 2208067"/>
              <a:gd name="connsiteY98" fmla="*/ 1393933 h 2205387"/>
              <a:gd name="connsiteX99" fmla="*/ 2129065 w 2208067"/>
              <a:gd name="connsiteY99" fmla="*/ 1416697 h 2205387"/>
              <a:gd name="connsiteX100" fmla="*/ 2131741 w 2208067"/>
              <a:gd name="connsiteY100" fmla="*/ 1439461 h 2205387"/>
              <a:gd name="connsiteX101" fmla="*/ 2133751 w 2208067"/>
              <a:gd name="connsiteY101" fmla="*/ 1462224 h 2205387"/>
              <a:gd name="connsiteX102" fmla="*/ 2133081 w 2208067"/>
              <a:gd name="connsiteY102" fmla="*/ 1483649 h 2205387"/>
              <a:gd name="connsiteX103" fmla="*/ 2130403 w 2208067"/>
              <a:gd name="connsiteY103" fmla="*/ 1504404 h 2205387"/>
              <a:gd name="connsiteX104" fmla="*/ 2124377 w 2208067"/>
              <a:gd name="connsiteY104" fmla="*/ 1524489 h 2205387"/>
              <a:gd name="connsiteX105" fmla="*/ 2115673 w 2208067"/>
              <a:gd name="connsiteY105" fmla="*/ 1541227 h 2205387"/>
              <a:gd name="connsiteX106" fmla="*/ 2104293 w 2208067"/>
              <a:gd name="connsiteY106" fmla="*/ 1557295 h 2205387"/>
              <a:gd name="connsiteX107" fmla="*/ 2090901 w 2208067"/>
              <a:gd name="connsiteY107" fmla="*/ 1571355 h 2205387"/>
              <a:gd name="connsiteX108" fmla="*/ 2075502 w 2208067"/>
              <a:gd name="connsiteY108" fmla="*/ 1585414 h 2205387"/>
              <a:gd name="connsiteX109" fmla="*/ 2059434 w 2208067"/>
              <a:gd name="connsiteY109" fmla="*/ 1598135 h 2205387"/>
              <a:gd name="connsiteX110" fmla="*/ 2042697 w 2208067"/>
              <a:gd name="connsiteY110" fmla="*/ 1610856 h 2205387"/>
              <a:gd name="connsiteX111" fmla="*/ 2025959 w 2208067"/>
              <a:gd name="connsiteY111" fmla="*/ 1623577 h 2205387"/>
              <a:gd name="connsiteX112" fmla="*/ 2009221 w 2208067"/>
              <a:gd name="connsiteY112" fmla="*/ 1636298 h 2205387"/>
              <a:gd name="connsiteX113" fmla="*/ 1993822 w 2208067"/>
              <a:gd name="connsiteY113" fmla="*/ 1649688 h 2205387"/>
              <a:gd name="connsiteX114" fmla="*/ 1980431 w 2208067"/>
              <a:gd name="connsiteY114" fmla="*/ 1665087 h 2205387"/>
              <a:gd name="connsiteX115" fmla="*/ 1968380 w 2208067"/>
              <a:gd name="connsiteY115" fmla="*/ 1679817 h 2205387"/>
              <a:gd name="connsiteX116" fmla="*/ 1959007 w 2208067"/>
              <a:gd name="connsiteY116" fmla="*/ 1696554 h 2205387"/>
              <a:gd name="connsiteX117" fmla="*/ 1950972 w 2208067"/>
              <a:gd name="connsiteY117" fmla="*/ 1714631 h 2205387"/>
              <a:gd name="connsiteX118" fmla="*/ 1944278 w 2208067"/>
              <a:gd name="connsiteY118" fmla="*/ 1734047 h 2205387"/>
              <a:gd name="connsiteX119" fmla="*/ 1938252 w 2208067"/>
              <a:gd name="connsiteY119" fmla="*/ 1754133 h 2205387"/>
              <a:gd name="connsiteX120" fmla="*/ 1932896 w 2208067"/>
              <a:gd name="connsiteY120" fmla="*/ 1774219 h 2205387"/>
              <a:gd name="connsiteX121" fmla="*/ 1927540 w 2208067"/>
              <a:gd name="connsiteY121" fmla="*/ 1794974 h 2205387"/>
              <a:gd name="connsiteX122" fmla="*/ 1921514 w 2208067"/>
              <a:gd name="connsiteY122" fmla="*/ 1814390 h 2205387"/>
              <a:gd name="connsiteX123" fmla="*/ 1914819 w 2208067"/>
              <a:gd name="connsiteY123" fmla="*/ 1833805 h 2205387"/>
              <a:gd name="connsiteX124" fmla="*/ 1906785 w 2208067"/>
              <a:gd name="connsiteY124" fmla="*/ 1851883 h 2205387"/>
              <a:gd name="connsiteX125" fmla="*/ 1896741 w 2208067"/>
              <a:gd name="connsiteY125" fmla="*/ 1867952 h 2205387"/>
              <a:gd name="connsiteX126" fmla="*/ 1884691 w 2208067"/>
              <a:gd name="connsiteY126" fmla="*/ 1882680 h 2205387"/>
              <a:gd name="connsiteX127" fmla="*/ 1869960 w 2208067"/>
              <a:gd name="connsiteY127" fmla="*/ 1894732 h 2205387"/>
              <a:gd name="connsiteX128" fmla="*/ 1853892 w 2208067"/>
              <a:gd name="connsiteY128" fmla="*/ 1904774 h 2205387"/>
              <a:gd name="connsiteX129" fmla="*/ 1835816 w 2208067"/>
              <a:gd name="connsiteY129" fmla="*/ 1912808 h 2205387"/>
              <a:gd name="connsiteX130" fmla="*/ 1816399 w 2208067"/>
              <a:gd name="connsiteY130" fmla="*/ 1919504 h 2205387"/>
              <a:gd name="connsiteX131" fmla="*/ 1796984 w 2208067"/>
              <a:gd name="connsiteY131" fmla="*/ 1925529 h 2205387"/>
              <a:gd name="connsiteX132" fmla="*/ 1776228 w 2208067"/>
              <a:gd name="connsiteY132" fmla="*/ 1930886 h 2205387"/>
              <a:gd name="connsiteX133" fmla="*/ 1756144 w 2208067"/>
              <a:gd name="connsiteY133" fmla="*/ 1936242 h 2205387"/>
              <a:gd name="connsiteX134" fmla="*/ 1736058 w 2208067"/>
              <a:gd name="connsiteY134" fmla="*/ 1942267 h 2205387"/>
              <a:gd name="connsiteX135" fmla="*/ 1716642 w 2208067"/>
              <a:gd name="connsiteY135" fmla="*/ 1948962 h 2205387"/>
              <a:gd name="connsiteX136" fmla="*/ 1698565 w 2208067"/>
              <a:gd name="connsiteY136" fmla="*/ 1956997 h 2205387"/>
              <a:gd name="connsiteX137" fmla="*/ 1681826 w 2208067"/>
              <a:gd name="connsiteY137" fmla="*/ 1966370 h 2205387"/>
              <a:gd name="connsiteX138" fmla="*/ 1667097 w 2208067"/>
              <a:gd name="connsiteY138" fmla="*/ 1978420 h 2205387"/>
              <a:gd name="connsiteX139" fmla="*/ 1651699 w 2208067"/>
              <a:gd name="connsiteY139" fmla="*/ 1991811 h 2205387"/>
              <a:gd name="connsiteX140" fmla="*/ 1638308 w 2208067"/>
              <a:gd name="connsiteY140" fmla="*/ 2007210 h 2205387"/>
              <a:gd name="connsiteX141" fmla="*/ 1625587 w 2208067"/>
              <a:gd name="connsiteY141" fmla="*/ 2023278 h 2205387"/>
              <a:gd name="connsiteX142" fmla="*/ 1612866 w 2208067"/>
              <a:gd name="connsiteY142" fmla="*/ 2040016 h 2205387"/>
              <a:gd name="connsiteX143" fmla="*/ 1600146 w 2208067"/>
              <a:gd name="connsiteY143" fmla="*/ 2056754 h 2205387"/>
              <a:gd name="connsiteX144" fmla="*/ 1587426 w 2208067"/>
              <a:gd name="connsiteY144" fmla="*/ 2072823 h 2205387"/>
              <a:gd name="connsiteX145" fmla="*/ 1573365 w 2208067"/>
              <a:gd name="connsiteY145" fmla="*/ 2088222 h 2205387"/>
              <a:gd name="connsiteX146" fmla="*/ 1559305 w 2208067"/>
              <a:gd name="connsiteY146" fmla="*/ 2101612 h 2205387"/>
              <a:gd name="connsiteX147" fmla="*/ 1543237 w 2208067"/>
              <a:gd name="connsiteY147" fmla="*/ 2112994 h 2205387"/>
              <a:gd name="connsiteX148" fmla="*/ 1526499 w 2208067"/>
              <a:gd name="connsiteY148" fmla="*/ 2121698 h 2205387"/>
              <a:gd name="connsiteX149" fmla="*/ 1506414 w 2208067"/>
              <a:gd name="connsiteY149" fmla="*/ 2127723 h 2205387"/>
              <a:gd name="connsiteX150" fmla="*/ 1485659 w 2208067"/>
              <a:gd name="connsiteY150" fmla="*/ 2130402 h 2205387"/>
              <a:gd name="connsiteX151" fmla="*/ 1464234 w 2208067"/>
              <a:gd name="connsiteY151" fmla="*/ 2131071 h 2205387"/>
              <a:gd name="connsiteX152" fmla="*/ 1441471 w 2208067"/>
              <a:gd name="connsiteY152" fmla="*/ 2129062 h 2205387"/>
              <a:gd name="connsiteX153" fmla="*/ 1418706 w 2208067"/>
              <a:gd name="connsiteY153" fmla="*/ 2126385 h 2205387"/>
              <a:gd name="connsiteX154" fmla="*/ 1395942 w 2208067"/>
              <a:gd name="connsiteY154" fmla="*/ 2123036 h 2205387"/>
              <a:gd name="connsiteX155" fmla="*/ 1373180 w 2208067"/>
              <a:gd name="connsiteY155" fmla="*/ 2120359 h 2205387"/>
              <a:gd name="connsiteX156" fmla="*/ 1350416 w 2208067"/>
              <a:gd name="connsiteY156" fmla="*/ 2119020 h 2205387"/>
              <a:gd name="connsiteX157" fmla="*/ 1328322 w 2208067"/>
              <a:gd name="connsiteY157" fmla="*/ 2119020 h 2205387"/>
              <a:gd name="connsiteX158" fmla="*/ 1307567 w 2208067"/>
              <a:gd name="connsiteY158" fmla="*/ 2121698 h 2205387"/>
              <a:gd name="connsiteX159" fmla="*/ 1286811 w 2208067"/>
              <a:gd name="connsiteY159" fmla="*/ 2127054 h 2205387"/>
              <a:gd name="connsiteX160" fmla="*/ 1266726 w 2208067"/>
              <a:gd name="connsiteY160" fmla="*/ 2135088 h 2205387"/>
              <a:gd name="connsiteX161" fmla="*/ 1246641 w 2208067"/>
              <a:gd name="connsiteY161" fmla="*/ 2145800 h 2205387"/>
              <a:gd name="connsiteX162" fmla="*/ 1226555 w 2208067"/>
              <a:gd name="connsiteY162" fmla="*/ 2156513 h 2205387"/>
              <a:gd name="connsiteX163" fmla="*/ 1206470 w 2208067"/>
              <a:gd name="connsiteY163" fmla="*/ 2168563 h 2205387"/>
              <a:gd name="connsiteX164" fmla="*/ 1187053 w 2208067"/>
              <a:gd name="connsiteY164" fmla="*/ 2179945 h 2205387"/>
              <a:gd name="connsiteX165" fmla="*/ 1166298 w 2208067"/>
              <a:gd name="connsiteY165" fmla="*/ 2189988 h 2205387"/>
              <a:gd name="connsiteX166" fmla="*/ 1146213 w 2208067"/>
              <a:gd name="connsiteY166" fmla="*/ 2198023 h 2205387"/>
              <a:gd name="connsiteX167" fmla="*/ 1125458 w 2208067"/>
              <a:gd name="connsiteY167" fmla="*/ 2203379 h 2205387"/>
              <a:gd name="connsiteX168" fmla="*/ 1104034 w 2208067"/>
              <a:gd name="connsiteY168" fmla="*/ 2205387 h 2205387"/>
              <a:gd name="connsiteX169" fmla="*/ 1082609 w 2208067"/>
              <a:gd name="connsiteY169" fmla="*/ 2203379 h 2205387"/>
              <a:gd name="connsiteX170" fmla="*/ 1061855 w 2208067"/>
              <a:gd name="connsiteY170" fmla="*/ 2198023 h 2205387"/>
              <a:gd name="connsiteX171" fmla="*/ 1041769 w 2208067"/>
              <a:gd name="connsiteY171" fmla="*/ 2189988 h 2205387"/>
              <a:gd name="connsiteX172" fmla="*/ 1021014 w 2208067"/>
              <a:gd name="connsiteY172" fmla="*/ 2179945 h 2205387"/>
              <a:gd name="connsiteX173" fmla="*/ 1001598 w 2208067"/>
              <a:gd name="connsiteY173" fmla="*/ 2168563 h 2205387"/>
              <a:gd name="connsiteX174" fmla="*/ 981512 w 2208067"/>
              <a:gd name="connsiteY174" fmla="*/ 2156513 h 2205387"/>
              <a:gd name="connsiteX175" fmla="*/ 961427 w 2208067"/>
              <a:gd name="connsiteY175" fmla="*/ 2145800 h 2205387"/>
              <a:gd name="connsiteX176" fmla="*/ 941342 w 2208067"/>
              <a:gd name="connsiteY176" fmla="*/ 2135088 h 2205387"/>
              <a:gd name="connsiteX177" fmla="*/ 921925 w 2208067"/>
              <a:gd name="connsiteY177" fmla="*/ 2127054 h 2205387"/>
              <a:gd name="connsiteX178" fmla="*/ 900501 w 2208067"/>
              <a:gd name="connsiteY178" fmla="*/ 2121698 h 2205387"/>
              <a:gd name="connsiteX179" fmla="*/ 879747 w 2208067"/>
              <a:gd name="connsiteY179" fmla="*/ 2119020 h 2205387"/>
              <a:gd name="connsiteX180" fmla="*/ 857651 w 2208067"/>
              <a:gd name="connsiteY180" fmla="*/ 2119020 h 2205387"/>
              <a:gd name="connsiteX181" fmla="*/ 834888 w 2208067"/>
              <a:gd name="connsiteY181" fmla="*/ 2120359 h 2205387"/>
              <a:gd name="connsiteX182" fmla="*/ 812125 w 2208067"/>
              <a:gd name="connsiteY182" fmla="*/ 2123036 h 2205387"/>
              <a:gd name="connsiteX183" fmla="*/ 789361 w 2208067"/>
              <a:gd name="connsiteY183" fmla="*/ 2126385 h 2205387"/>
              <a:gd name="connsiteX184" fmla="*/ 766598 w 2208067"/>
              <a:gd name="connsiteY184" fmla="*/ 2129062 h 2205387"/>
              <a:gd name="connsiteX185" fmla="*/ 743834 w 2208067"/>
              <a:gd name="connsiteY185" fmla="*/ 2131071 h 2205387"/>
              <a:gd name="connsiteX186" fmla="*/ 722410 w 2208067"/>
              <a:gd name="connsiteY186" fmla="*/ 2130402 h 2205387"/>
              <a:gd name="connsiteX187" fmla="*/ 701655 w 2208067"/>
              <a:gd name="connsiteY187" fmla="*/ 2127723 h 2205387"/>
              <a:gd name="connsiteX188" fmla="*/ 681569 w 2208067"/>
              <a:gd name="connsiteY188" fmla="*/ 2121698 h 2205387"/>
              <a:gd name="connsiteX189" fmla="*/ 664831 w 2208067"/>
              <a:gd name="connsiteY189" fmla="*/ 2112994 h 2205387"/>
              <a:gd name="connsiteX190" fmla="*/ 648763 w 2208067"/>
              <a:gd name="connsiteY190" fmla="*/ 2101612 h 2205387"/>
              <a:gd name="connsiteX191" fmla="*/ 634703 w 2208067"/>
              <a:gd name="connsiteY191" fmla="*/ 2088222 h 2205387"/>
              <a:gd name="connsiteX192" fmla="*/ 620642 w 2208067"/>
              <a:gd name="connsiteY192" fmla="*/ 2072823 h 2205387"/>
              <a:gd name="connsiteX193" fmla="*/ 607922 w 2208067"/>
              <a:gd name="connsiteY193" fmla="*/ 2056754 h 2205387"/>
              <a:gd name="connsiteX194" fmla="*/ 595201 w 2208067"/>
              <a:gd name="connsiteY194" fmla="*/ 2040016 h 2205387"/>
              <a:gd name="connsiteX195" fmla="*/ 582481 w 2208067"/>
              <a:gd name="connsiteY195" fmla="*/ 2023278 h 2205387"/>
              <a:gd name="connsiteX196" fmla="*/ 569760 w 2208067"/>
              <a:gd name="connsiteY196" fmla="*/ 2007210 h 2205387"/>
              <a:gd name="connsiteX197" fmla="*/ 556368 w 2208067"/>
              <a:gd name="connsiteY197" fmla="*/ 1991811 h 2205387"/>
              <a:gd name="connsiteX198" fmla="*/ 540970 w 2208067"/>
              <a:gd name="connsiteY198" fmla="*/ 1978420 h 2205387"/>
              <a:gd name="connsiteX199" fmla="*/ 526241 w 2208067"/>
              <a:gd name="connsiteY199" fmla="*/ 1966370 h 2205387"/>
              <a:gd name="connsiteX200" fmla="*/ 509504 w 2208067"/>
              <a:gd name="connsiteY200" fmla="*/ 1956997 h 2205387"/>
              <a:gd name="connsiteX201" fmla="*/ 491426 w 2208067"/>
              <a:gd name="connsiteY201" fmla="*/ 1948962 h 2205387"/>
              <a:gd name="connsiteX202" fmla="*/ 472011 w 2208067"/>
              <a:gd name="connsiteY202" fmla="*/ 1942267 h 2205387"/>
              <a:gd name="connsiteX203" fmla="*/ 451925 w 2208067"/>
              <a:gd name="connsiteY203" fmla="*/ 1936242 h 2205387"/>
              <a:gd name="connsiteX204" fmla="*/ 431839 w 2208067"/>
              <a:gd name="connsiteY204" fmla="*/ 1930886 h 2205387"/>
              <a:gd name="connsiteX205" fmla="*/ 411084 w 2208067"/>
              <a:gd name="connsiteY205" fmla="*/ 1925529 h 2205387"/>
              <a:gd name="connsiteX206" fmla="*/ 391668 w 2208067"/>
              <a:gd name="connsiteY206" fmla="*/ 1919504 h 2205387"/>
              <a:gd name="connsiteX207" fmla="*/ 372252 w 2208067"/>
              <a:gd name="connsiteY207" fmla="*/ 1912808 h 2205387"/>
              <a:gd name="connsiteX208" fmla="*/ 354176 w 2208067"/>
              <a:gd name="connsiteY208" fmla="*/ 1904774 h 2205387"/>
              <a:gd name="connsiteX209" fmla="*/ 338107 w 2208067"/>
              <a:gd name="connsiteY209" fmla="*/ 1894732 h 2205387"/>
              <a:gd name="connsiteX210" fmla="*/ 323377 w 2208067"/>
              <a:gd name="connsiteY210" fmla="*/ 1882680 h 2205387"/>
              <a:gd name="connsiteX211" fmla="*/ 311327 w 2208067"/>
              <a:gd name="connsiteY211" fmla="*/ 1867952 h 2205387"/>
              <a:gd name="connsiteX212" fmla="*/ 301283 w 2208067"/>
              <a:gd name="connsiteY212" fmla="*/ 1851883 h 2205387"/>
              <a:gd name="connsiteX213" fmla="*/ 293250 w 2208067"/>
              <a:gd name="connsiteY213" fmla="*/ 1833805 h 2205387"/>
              <a:gd name="connsiteX214" fmla="*/ 286555 w 2208067"/>
              <a:gd name="connsiteY214" fmla="*/ 1814390 h 2205387"/>
              <a:gd name="connsiteX215" fmla="*/ 280529 w 2208067"/>
              <a:gd name="connsiteY215" fmla="*/ 1794974 h 2205387"/>
              <a:gd name="connsiteX216" fmla="*/ 275173 w 2208067"/>
              <a:gd name="connsiteY216" fmla="*/ 1774219 h 2205387"/>
              <a:gd name="connsiteX217" fmla="*/ 269817 w 2208067"/>
              <a:gd name="connsiteY217" fmla="*/ 1754133 h 2205387"/>
              <a:gd name="connsiteX218" fmla="*/ 263791 w 2208067"/>
              <a:gd name="connsiteY218" fmla="*/ 1734047 h 2205387"/>
              <a:gd name="connsiteX219" fmla="*/ 257096 w 2208067"/>
              <a:gd name="connsiteY219" fmla="*/ 1714631 h 2205387"/>
              <a:gd name="connsiteX220" fmla="*/ 249062 w 2208067"/>
              <a:gd name="connsiteY220" fmla="*/ 1696554 h 2205387"/>
              <a:gd name="connsiteX221" fmla="*/ 239688 w 2208067"/>
              <a:gd name="connsiteY221" fmla="*/ 1679817 h 2205387"/>
              <a:gd name="connsiteX222" fmla="*/ 227636 w 2208067"/>
              <a:gd name="connsiteY222" fmla="*/ 1665087 h 2205387"/>
              <a:gd name="connsiteX223" fmla="*/ 214246 w 2208067"/>
              <a:gd name="connsiteY223" fmla="*/ 1649688 h 2205387"/>
              <a:gd name="connsiteX224" fmla="*/ 198848 w 2208067"/>
              <a:gd name="connsiteY224" fmla="*/ 1636298 h 2205387"/>
              <a:gd name="connsiteX225" fmla="*/ 182778 w 2208067"/>
              <a:gd name="connsiteY225" fmla="*/ 1623577 h 2205387"/>
              <a:gd name="connsiteX226" fmla="*/ 165371 w 2208067"/>
              <a:gd name="connsiteY226" fmla="*/ 1610856 h 2205387"/>
              <a:gd name="connsiteX227" fmla="*/ 148634 w 2208067"/>
              <a:gd name="connsiteY227" fmla="*/ 1598135 h 2205387"/>
              <a:gd name="connsiteX228" fmla="*/ 132565 w 2208067"/>
              <a:gd name="connsiteY228" fmla="*/ 1585414 h 2205387"/>
              <a:gd name="connsiteX229" fmla="*/ 117167 w 2208067"/>
              <a:gd name="connsiteY229" fmla="*/ 1571355 h 2205387"/>
              <a:gd name="connsiteX230" fmla="*/ 103776 w 2208067"/>
              <a:gd name="connsiteY230" fmla="*/ 1557295 h 2205387"/>
              <a:gd name="connsiteX231" fmla="*/ 92394 w 2208067"/>
              <a:gd name="connsiteY231" fmla="*/ 1541227 h 2205387"/>
              <a:gd name="connsiteX232" fmla="*/ 83691 w 2208067"/>
              <a:gd name="connsiteY232" fmla="*/ 1524489 h 2205387"/>
              <a:gd name="connsiteX233" fmla="*/ 77665 w 2208067"/>
              <a:gd name="connsiteY233" fmla="*/ 1504404 h 2205387"/>
              <a:gd name="connsiteX234" fmla="*/ 74987 w 2208067"/>
              <a:gd name="connsiteY234" fmla="*/ 1483649 h 2205387"/>
              <a:gd name="connsiteX235" fmla="*/ 74317 w 2208067"/>
              <a:gd name="connsiteY235" fmla="*/ 1462224 h 2205387"/>
              <a:gd name="connsiteX236" fmla="*/ 76327 w 2208067"/>
              <a:gd name="connsiteY236" fmla="*/ 1439461 h 2205387"/>
              <a:gd name="connsiteX237" fmla="*/ 79004 w 2208067"/>
              <a:gd name="connsiteY237" fmla="*/ 1416697 h 2205387"/>
              <a:gd name="connsiteX238" fmla="*/ 82352 w 2208067"/>
              <a:gd name="connsiteY238" fmla="*/ 1393933 h 2205387"/>
              <a:gd name="connsiteX239" fmla="*/ 85030 w 2208067"/>
              <a:gd name="connsiteY239" fmla="*/ 1371169 h 2205387"/>
              <a:gd name="connsiteX240" fmla="*/ 86368 w 2208067"/>
              <a:gd name="connsiteY240" fmla="*/ 1348406 h 2205387"/>
              <a:gd name="connsiteX241" fmla="*/ 86368 w 2208067"/>
              <a:gd name="connsiteY241" fmla="*/ 1326312 h 2205387"/>
              <a:gd name="connsiteX242" fmla="*/ 83691 w 2208067"/>
              <a:gd name="connsiteY242" fmla="*/ 1305558 h 2205387"/>
              <a:gd name="connsiteX243" fmla="*/ 78334 w 2208067"/>
              <a:gd name="connsiteY243" fmla="*/ 1284802 h 2205387"/>
              <a:gd name="connsiteX244" fmla="*/ 70301 w 2208067"/>
              <a:gd name="connsiteY244" fmla="*/ 1265386 h 2205387"/>
              <a:gd name="connsiteX245" fmla="*/ 59588 w 2208067"/>
              <a:gd name="connsiteY245" fmla="*/ 1245301 h 2205387"/>
              <a:gd name="connsiteX246" fmla="*/ 48876 w 2208067"/>
              <a:gd name="connsiteY246" fmla="*/ 1225216 h 2205387"/>
              <a:gd name="connsiteX247" fmla="*/ 36825 w 2208067"/>
              <a:gd name="connsiteY247" fmla="*/ 1205130 h 2205387"/>
              <a:gd name="connsiteX248" fmla="*/ 25442 w 2208067"/>
              <a:gd name="connsiteY248" fmla="*/ 1185713 h 2205387"/>
              <a:gd name="connsiteX249" fmla="*/ 15399 w 2208067"/>
              <a:gd name="connsiteY249" fmla="*/ 1164959 h 2205387"/>
              <a:gd name="connsiteX250" fmla="*/ 7365 w 2208067"/>
              <a:gd name="connsiteY250" fmla="*/ 1144872 h 2205387"/>
              <a:gd name="connsiteX251" fmla="*/ 2009 w 2208067"/>
              <a:gd name="connsiteY251" fmla="*/ 1124117 h 2205387"/>
              <a:gd name="connsiteX252" fmla="*/ 0 w 2208067"/>
              <a:gd name="connsiteY252" fmla="*/ 1102693 h 2205387"/>
              <a:gd name="connsiteX253" fmla="*/ 2009 w 2208067"/>
              <a:gd name="connsiteY253" fmla="*/ 1081269 h 2205387"/>
              <a:gd name="connsiteX254" fmla="*/ 7365 w 2208067"/>
              <a:gd name="connsiteY254" fmla="*/ 1060514 h 2205387"/>
              <a:gd name="connsiteX255" fmla="*/ 15399 w 2208067"/>
              <a:gd name="connsiteY255" fmla="*/ 1040429 h 2205387"/>
              <a:gd name="connsiteX256" fmla="*/ 25442 w 2208067"/>
              <a:gd name="connsiteY256" fmla="*/ 1019674 h 2205387"/>
              <a:gd name="connsiteX257" fmla="*/ 36825 w 2208067"/>
              <a:gd name="connsiteY257" fmla="*/ 1000258 h 2205387"/>
              <a:gd name="connsiteX258" fmla="*/ 48876 w 2208067"/>
              <a:gd name="connsiteY258" fmla="*/ 980172 h 2205387"/>
              <a:gd name="connsiteX259" fmla="*/ 59588 w 2208067"/>
              <a:gd name="connsiteY259" fmla="*/ 960086 h 2205387"/>
              <a:gd name="connsiteX260" fmla="*/ 70301 w 2208067"/>
              <a:gd name="connsiteY260" fmla="*/ 940001 h 2205387"/>
              <a:gd name="connsiteX261" fmla="*/ 78334 w 2208067"/>
              <a:gd name="connsiteY261" fmla="*/ 920585 h 2205387"/>
              <a:gd name="connsiteX262" fmla="*/ 83691 w 2208067"/>
              <a:gd name="connsiteY262" fmla="*/ 899830 h 2205387"/>
              <a:gd name="connsiteX263" fmla="*/ 86368 w 2208067"/>
              <a:gd name="connsiteY263" fmla="*/ 879075 h 2205387"/>
              <a:gd name="connsiteX264" fmla="*/ 86368 w 2208067"/>
              <a:gd name="connsiteY264" fmla="*/ 856981 h 2205387"/>
              <a:gd name="connsiteX265" fmla="*/ 85030 w 2208067"/>
              <a:gd name="connsiteY265" fmla="*/ 834217 h 2205387"/>
              <a:gd name="connsiteX266" fmla="*/ 82352 w 2208067"/>
              <a:gd name="connsiteY266" fmla="*/ 811455 h 2205387"/>
              <a:gd name="connsiteX267" fmla="*/ 79004 w 2208067"/>
              <a:gd name="connsiteY267" fmla="*/ 788690 h 2205387"/>
              <a:gd name="connsiteX268" fmla="*/ 76327 w 2208067"/>
              <a:gd name="connsiteY268" fmla="*/ 765926 h 2205387"/>
              <a:gd name="connsiteX269" fmla="*/ 74317 w 2208067"/>
              <a:gd name="connsiteY269" fmla="*/ 743163 h 2205387"/>
              <a:gd name="connsiteX270" fmla="*/ 74987 w 2208067"/>
              <a:gd name="connsiteY270" fmla="*/ 721738 h 2205387"/>
              <a:gd name="connsiteX271" fmla="*/ 77665 w 2208067"/>
              <a:gd name="connsiteY271" fmla="*/ 700983 h 2205387"/>
              <a:gd name="connsiteX272" fmla="*/ 83691 w 2208067"/>
              <a:gd name="connsiteY272" fmla="*/ 680898 h 2205387"/>
              <a:gd name="connsiteX273" fmla="*/ 92394 w 2208067"/>
              <a:gd name="connsiteY273" fmla="*/ 664160 h 2205387"/>
              <a:gd name="connsiteX274" fmla="*/ 103776 w 2208067"/>
              <a:gd name="connsiteY274" fmla="*/ 648092 h 2205387"/>
              <a:gd name="connsiteX275" fmla="*/ 117167 w 2208067"/>
              <a:gd name="connsiteY275" fmla="*/ 634032 h 2205387"/>
              <a:gd name="connsiteX276" fmla="*/ 132565 w 2208067"/>
              <a:gd name="connsiteY276" fmla="*/ 619972 h 2205387"/>
              <a:gd name="connsiteX277" fmla="*/ 148634 w 2208067"/>
              <a:gd name="connsiteY277" fmla="*/ 607251 h 2205387"/>
              <a:gd name="connsiteX278" fmla="*/ 165371 w 2208067"/>
              <a:gd name="connsiteY278" fmla="*/ 594531 h 2205387"/>
              <a:gd name="connsiteX279" fmla="*/ 182778 w 2208067"/>
              <a:gd name="connsiteY279" fmla="*/ 581810 h 2205387"/>
              <a:gd name="connsiteX280" fmla="*/ 198848 w 2208067"/>
              <a:gd name="connsiteY280" fmla="*/ 569088 h 2205387"/>
              <a:gd name="connsiteX281" fmla="*/ 214246 w 2208067"/>
              <a:gd name="connsiteY281" fmla="*/ 555699 h 2205387"/>
              <a:gd name="connsiteX282" fmla="*/ 227636 w 2208067"/>
              <a:gd name="connsiteY282" fmla="*/ 540300 h 2205387"/>
              <a:gd name="connsiteX283" fmla="*/ 239688 w 2208067"/>
              <a:gd name="connsiteY283" fmla="*/ 525570 h 2205387"/>
              <a:gd name="connsiteX284" fmla="*/ 249062 w 2208067"/>
              <a:gd name="connsiteY284" fmla="*/ 508832 h 2205387"/>
              <a:gd name="connsiteX285" fmla="*/ 257096 w 2208067"/>
              <a:gd name="connsiteY285" fmla="*/ 490756 h 2205387"/>
              <a:gd name="connsiteX286" fmla="*/ 263791 w 2208067"/>
              <a:gd name="connsiteY286" fmla="*/ 471339 h 2205387"/>
              <a:gd name="connsiteX287" fmla="*/ 269817 w 2208067"/>
              <a:gd name="connsiteY287" fmla="*/ 451253 h 2205387"/>
              <a:gd name="connsiteX288" fmla="*/ 275173 w 2208067"/>
              <a:gd name="connsiteY288" fmla="*/ 431169 h 2205387"/>
              <a:gd name="connsiteX289" fmla="*/ 280529 w 2208067"/>
              <a:gd name="connsiteY289" fmla="*/ 410413 h 2205387"/>
              <a:gd name="connsiteX290" fmla="*/ 286555 w 2208067"/>
              <a:gd name="connsiteY290" fmla="*/ 390998 h 2205387"/>
              <a:gd name="connsiteX291" fmla="*/ 293250 w 2208067"/>
              <a:gd name="connsiteY291" fmla="*/ 371581 h 2205387"/>
              <a:gd name="connsiteX292" fmla="*/ 301283 w 2208067"/>
              <a:gd name="connsiteY292" fmla="*/ 353504 h 2205387"/>
              <a:gd name="connsiteX293" fmla="*/ 311327 w 2208067"/>
              <a:gd name="connsiteY293" fmla="*/ 337436 h 2205387"/>
              <a:gd name="connsiteX294" fmla="*/ 323377 w 2208067"/>
              <a:gd name="connsiteY294" fmla="*/ 322706 h 2205387"/>
              <a:gd name="connsiteX295" fmla="*/ 338107 w 2208067"/>
              <a:gd name="connsiteY295" fmla="*/ 310655 h 2205387"/>
              <a:gd name="connsiteX296" fmla="*/ 354176 w 2208067"/>
              <a:gd name="connsiteY296" fmla="*/ 300613 h 2205387"/>
              <a:gd name="connsiteX297" fmla="*/ 372252 w 2208067"/>
              <a:gd name="connsiteY297" fmla="*/ 292578 h 2205387"/>
              <a:gd name="connsiteX298" fmla="*/ 391668 w 2208067"/>
              <a:gd name="connsiteY298" fmla="*/ 285883 h 2205387"/>
              <a:gd name="connsiteX299" fmla="*/ 411084 w 2208067"/>
              <a:gd name="connsiteY299" fmla="*/ 279857 h 2205387"/>
              <a:gd name="connsiteX300" fmla="*/ 431839 w 2208067"/>
              <a:gd name="connsiteY300" fmla="*/ 274501 h 2205387"/>
              <a:gd name="connsiteX301" fmla="*/ 451925 w 2208067"/>
              <a:gd name="connsiteY301" fmla="*/ 269145 h 2205387"/>
              <a:gd name="connsiteX302" fmla="*/ 472011 w 2208067"/>
              <a:gd name="connsiteY302" fmla="*/ 263119 h 2205387"/>
              <a:gd name="connsiteX303" fmla="*/ 491426 w 2208067"/>
              <a:gd name="connsiteY303" fmla="*/ 256425 h 2205387"/>
              <a:gd name="connsiteX304" fmla="*/ 509504 w 2208067"/>
              <a:gd name="connsiteY304" fmla="*/ 248390 h 2205387"/>
              <a:gd name="connsiteX305" fmla="*/ 526241 w 2208067"/>
              <a:gd name="connsiteY305" fmla="*/ 239018 h 2205387"/>
              <a:gd name="connsiteX306" fmla="*/ 540970 w 2208067"/>
              <a:gd name="connsiteY306" fmla="*/ 226966 h 2205387"/>
              <a:gd name="connsiteX307" fmla="*/ 556368 w 2208067"/>
              <a:gd name="connsiteY307" fmla="*/ 213575 h 2205387"/>
              <a:gd name="connsiteX308" fmla="*/ 569760 w 2208067"/>
              <a:gd name="connsiteY308" fmla="*/ 198177 h 2205387"/>
              <a:gd name="connsiteX309" fmla="*/ 582481 w 2208067"/>
              <a:gd name="connsiteY309" fmla="*/ 182108 h 2205387"/>
              <a:gd name="connsiteX310" fmla="*/ 595201 w 2208067"/>
              <a:gd name="connsiteY310" fmla="*/ 165370 h 2205387"/>
              <a:gd name="connsiteX311" fmla="*/ 607922 w 2208067"/>
              <a:gd name="connsiteY311" fmla="*/ 148632 h 2205387"/>
              <a:gd name="connsiteX312" fmla="*/ 620642 w 2208067"/>
              <a:gd name="connsiteY312" fmla="*/ 132563 h 2205387"/>
              <a:gd name="connsiteX313" fmla="*/ 634703 w 2208067"/>
              <a:gd name="connsiteY313" fmla="*/ 117165 h 2205387"/>
              <a:gd name="connsiteX314" fmla="*/ 648763 w 2208067"/>
              <a:gd name="connsiteY314" fmla="*/ 103775 h 2205387"/>
              <a:gd name="connsiteX315" fmla="*/ 664831 w 2208067"/>
              <a:gd name="connsiteY315" fmla="*/ 92393 h 2205387"/>
              <a:gd name="connsiteX316" fmla="*/ 681569 w 2208067"/>
              <a:gd name="connsiteY316" fmla="*/ 83689 h 2205387"/>
              <a:gd name="connsiteX317" fmla="*/ 701655 w 2208067"/>
              <a:gd name="connsiteY317" fmla="*/ 77664 h 2205387"/>
              <a:gd name="connsiteX318" fmla="*/ 722410 w 2208067"/>
              <a:gd name="connsiteY318" fmla="*/ 74985 h 2205387"/>
              <a:gd name="connsiteX319" fmla="*/ 743834 w 2208067"/>
              <a:gd name="connsiteY319" fmla="*/ 74315 h 2205387"/>
              <a:gd name="connsiteX320" fmla="*/ 766598 w 2208067"/>
              <a:gd name="connsiteY320" fmla="*/ 76324 h 2205387"/>
              <a:gd name="connsiteX321" fmla="*/ 789361 w 2208067"/>
              <a:gd name="connsiteY321" fmla="*/ 79003 h 2205387"/>
              <a:gd name="connsiteX322" fmla="*/ 812125 w 2208067"/>
              <a:gd name="connsiteY322" fmla="*/ 82350 h 2205387"/>
              <a:gd name="connsiteX323" fmla="*/ 834888 w 2208067"/>
              <a:gd name="connsiteY323" fmla="*/ 85029 h 2205387"/>
              <a:gd name="connsiteX324" fmla="*/ 857651 w 2208067"/>
              <a:gd name="connsiteY324" fmla="*/ 86367 h 2205387"/>
              <a:gd name="connsiteX325" fmla="*/ 879747 w 2208067"/>
              <a:gd name="connsiteY325" fmla="*/ 86367 h 2205387"/>
              <a:gd name="connsiteX326" fmla="*/ 900501 w 2208067"/>
              <a:gd name="connsiteY326" fmla="*/ 83689 h 2205387"/>
              <a:gd name="connsiteX327" fmla="*/ 921925 w 2208067"/>
              <a:gd name="connsiteY327" fmla="*/ 78332 h 2205387"/>
              <a:gd name="connsiteX328" fmla="*/ 941342 w 2208067"/>
              <a:gd name="connsiteY328" fmla="*/ 70298 h 2205387"/>
              <a:gd name="connsiteX329" fmla="*/ 961427 w 2208067"/>
              <a:gd name="connsiteY329" fmla="*/ 59586 h 2205387"/>
              <a:gd name="connsiteX330" fmla="*/ 981512 w 2208067"/>
              <a:gd name="connsiteY330" fmla="*/ 48875 h 2205387"/>
              <a:gd name="connsiteX331" fmla="*/ 1001598 w 2208067"/>
              <a:gd name="connsiteY331" fmla="*/ 36823 h 2205387"/>
              <a:gd name="connsiteX332" fmla="*/ 1021014 w 2208067"/>
              <a:gd name="connsiteY332" fmla="*/ 25441 h 2205387"/>
              <a:gd name="connsiteX333" fmla="*/ 1041769 w 2208067"/>
              <a:gd name="connsiteY333" fmla="*/ 15399 h 2205387"/>
              <a:gd name="connsiteX334" fmla="*/ 1061855 w 2208067"/>
              <a:gd name="connsiteY334" fmla="*/ 7364 h 2205387"/>
              <a:gd name="connsiteX335" fmla="*/ 1082609 w 2208067"/>
              <a:gd name="connsiteY335" fmla="*/ 2008 h 2205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2208067" h="2205387">
                <a:moveTo>
                  <a:pt x="1104034" y="0"/>
                </a:moveTo>
                <a:lnTo>
                  <a:pt x="1125458" y="2008"/>
                </a:lnTo>
                <a:lnTo>
                  <a:pt x="1146213" y="7364"/>
                </a:lnTo>
                <a:lnTo>
                  <a:pt x="1166298" y="15399"/>
                </a:lnTo>
                <a:lnTo>
                  <a:pt x="1187053" y="25441"/>
                </a:lnTo>
                <a:lnTo>
                  <a:pt x="1206470" y="36823"/>
                </a:lnTo>
                <a:lnTo>
                  <a:pt x="1226555" y="48875"/>
                </a:lnTo>
                <a:lnTo>
                  <a:pt x="1246641" y="59586"/>
                </a:lnTo>
                <a:lnTo>
                  <a:pt x="1266726" y="70298"/>
                </a:lnTo>
                <a:lnTo>
                  <a:pt x="1286811" y="78332"/>
                </a:lnTo>
                <a:lnTo>
                  <a:pt x="1307567" y="83689"/>
                </a:lnTo>
                <a:lnTo>
                  <a:pt x="1328322" y="86367"/>
                </a:lnTo>
                <a:lnTo>
                  <a:pt x="1350416" y="86367"/>
                </a:lnTo>
                <a:lnTo>
                  <a:pt x="1373180" y="85029"/>
                </a:lnTo>
                <a:lnTo>
                  <a:pt x="1395942" y="82350"/>
                </a:lnTo>
                <a:lnTo>
                  <a:pt x="1418706" y="79003"/>
                </a:lnTo>
                <a:lnTo>
                  <a:pt x="1441471" y="76324"/>
                </a:lnTo>
                <a:lnTo>
                  <a:pt x="1464234" y="74315"/>
                </a:lnTo>
                <a:lnTo>
                  <a:pt x="1485659" y="74985"/>
                </a:lnTo>
                <a:lnTo>
                  <a:pt x="1506414" y="77664"/>
                </a:lnTo>
                <a:lnTo>
                  <a:pt x="1526499" y="83689"/>
                </a:lnTo>
                <a:lnTo>
                  <a:pt x="1543237" y="92393"/>
                </a:lnTo>
                <a:lnTo>
                  <a:pt x="1559305" y="103775"/>
                </a:lnTo>
                <a:lnTo>
                  <a:pt x="1573365" y="117165"/>
                </a:lnTo>
                <a:lnTo>
                  <a:pt x="1587426" y="132563"/>
                </a:lnTo>
                <a:lnTo>
                  <a:pt x="1600146" y="148632"/>
                </a:lnTo>
                <a:lnTo>
                  <a:pt x="1612866" y="165370"/>
                </a:lnTo>
                <a:lnTo>
                  <a:pt x="1625587" y="182108"/>
                </a:lnTo>
                <a:lnTo>
                  <a:pt x="1638308" y="198177"/>
                </a:lnTo>
                <a:lnTo>
                  <a:pt x="1651699" y="213575"/>
                </a:lnTo>
                <a:lnTo>
                  <a:pt x="1667097" y="226966"/>
                </a:lnTo>
                <a:lnTo>
                  <a:pt x="1681826" y="239018"/>
                </a:lnTo>
                <a:lnTo>
                  <a:pt x="1698565" y="248390"/>
                </a:lnTo>
                <a:lnTo>
                  <a:pt x="1716642" y="256425"/>
                </a:lnTo>
                <a:lnTo>
                  <a:pt x="1736058" y="263119"/>
                </a:lnTo>
                <a:lnTo>
                  <a:pt x="1756144" y="269145"/>
                </a:lnTo>
                <a:lnTo>
                  <a:pt x="1776228" y="274501"/>
                </a:lnTo>
                <a:lnTo>
                  <a:pt x="1796984" y="279857"/>
                </a:lnTo>
                <a:lnTo>
                  <a:pt x="1816399" y="285883"/>
                </a:lnTo>
                <a:lnTo>
                  <a:pt x="1835816" y="292578"/>
                </a:lnTo>
                <a:lnTo>
                  <a:pt x="1853892" y="300613"/>
                </a:lnTo>
                <a:lnTo>
                  <a:pt x="1869960" y="310655"/>
                </a:lnTo>
                <a:lnTo>
                  <a:pt x="1884691" y="322706"/>
                </a:lnTo>
                <a:lnTo>
                  <a:pt x="1896741" y="337436"/>
                </a:lnTo>
                <a:lnTo>
                  <a:pt x="1906785" y="353504"/>
                </a:lnTo>
                <a:lnTo>
                  <a:pt x="1914819" y="371581"/>
                </a:lnTo>
                <a:lnTo>
                  <a:pt x="1921514" y="390998"/>
                </a:lnTo>
                <a:lnTo>
                  <a:pt x="1927540" y="410413"/>
                </a:lnTo>
                <a:lnTo>
                  <a:pt x="1932896" y="431169"/>
                </a:lnTo>
                <a:lnTo>
                  <a:pt x="1938252" y="451253"/>
                </a:lnTo>
                <a:lnTo>
                  <a:pt x="1944278" y="471339"/>
                </a:lnTo>
                <a:lnTo>
                  <a:pt x="1950972" y="490756"/>
                </a:lnTo>
                <a:lnTo>
                  <a:pt x="1959007" y="508832"/>
                </a:lnTo>
                <a:lnTo>
                  <a:pt x="1968380" y="525570"/>
                </a:lnTo>
                <a:lnTo>
                  <a:pt x="1980431" y="540300"/>
                </a:lnTo>
                <a:lnTo>
                  <a:pt x="1993822" y="555699"/>
                </a:lnTo>
                <a:lnTo>
                  <a:pt x="2009221" y="569088"/>
                </a:lnTo>
                <a:lnTo>
                  <a:pt x="2025959" y="581810"/>
                </a:lnTo>
                <a:lnTo>
                  <a:pt x="2042697" y="594531"/>
                </a:lnTo>
                <a:lnTo>
                  <a:pt x="2059434" y="607251"/>
                </a:lnTo>
                <a:lnTo>
                  <a:pt x="2075502" y="619972"/>
                </a:lnTo>
                <a:lnTo>
                  <a:pt x="2090901" y="634032"/>
                </a:lnTo>
                <a:lnTo>
                  <a:pt x="2104293" y="648092"/>
                </a:lnTo>
                <a:lnTo>
                  <a:pt x="2115673" y="664160"/>
                </a:lnTo>
                <a:lnTo>
                  <a:pt x="2124377" y="680898"/>
                </a:lnTo>
                <a:lnTo>
                  <a:pt x="2130403" y="700983"/>
                </a:lnTo>
                <a:lnTo>
                  <a:pt x="2133081" y="721738"/>
                </a:lnTo>
                <a:lnTo>
                  <a:pt x="2133751" y="743163"/>
                </a:lnTo>
                <a:lnTo>
                  <a:pt x="2131741" y="765926"/>
                </a:lnTo>
                <a:lnTo>
                  <a:pt x="2129065" y="788690"/>
                </a:lnTo>
                <a:lnTo>
                  <a:pt x="2125717" y="811455"/>
                </a:lnTo>
                <a:lnTo>
                  <a:pt x="2123039" y="834217"/>
                </a:lnTo>
                <a:lnTo>
                  <a:pt x="2121699" y="856981"/>
                </a:lnTo>
                <a:lnTo>
                  <a:pt x="2121699" y="879075"/>
                </a:lnTo>
                <a:lnTo>
                  <a:pt x="2124377" y="899830"/>
                </a:lnTo>
                <a:lnTo>
                  <a:pt x="2129733" y="920585"/>
                </a:lnTo>
                <a:lnTo>
                  <a:pt x="2137767" y="940001"/>
                </a:lnTo>
                <a:lnTo>
                  <a:pt x="2147811" y="960086"/>
                </a:lnTo>
                <a:lnTo>
                  <a:pt x="2159193" y="980172"/>
                </a:lnTo>
                <a:lnTo>
                  <a:pt x="2171243" y="1000258"/>
                </a:lnTo>
                <a:lnTo>
                  <a:pt x="2182625" y="1019674"/>
                </a:lnTo>
                <a:lnTo>
                  <a:pt x="2192669" y="1040429"/>
                </a:lnTo>
                <a:lnTo>
                  <a:pt x="2200702" y="1060514"/>
                </a:lnTo>
                <a:lnTo>
                  <a:pt x="2206059" y="1081269"/>
                </a:lnTo>
                <a:lnTo>
                  <a:pt x="2208067" y="1102693"/>
                </a:lnTo>
                <a:lnTo>
                  <a:pt x="2206059" y="1124117"/>
                </a:lnTo>
                <a:lnTo>
                  <a:pt x="2200702" y="1144872"/>
                </a:lnTo>
                <a:lnTo>
                  <a:pt x="2192669" y="1164959"/>
                </a:lnTo>
                <a:lnTo>
                  <a:pt x="2182625" y="1185713"/>
                </a:lnTo>
                <a:lnTo>
                  <a:pt x="2171243" y="1205130"/>
                </a:lnTo>
                <a:lnTo>
                  <a:pt x="2159193" y="1225216"/>
                </a:lnTo>
                <a:lnTo>
                  <a:pt x="2147811" y="1245301"/>
                </a:lnTo>
                <a:lnTo>
                  <a:pt x="2137767" y="1265386"/>
                </a:lnTo>
                <a:lnTo>
                  <a:pt x="2129733" y="1284802"/>
                </a:lnTo>
                <a:lnTo>
                  <a:pt x="2124377" y="1305558"/>
                </a:lnTo>
                <a:lnTo>
                  <a:pt x="2121699" y="1326312"/>
                </a:lnTo>
                <a:lnTo>
                  <a:pt x="2121699" y="1348406"/>
                </a:lnTo>
                <a:lnTo>
                  <a:pt x="2123039" y="1371169"/>
                </a:lnTo>
                <a:lnTo>
                  <a:pt x="2125717" y="1393933"/>
                </a:lnTo>
                <a:lnTo>
                  <a:pt x="2129065" y="1416697"/>
                </a:lnTo>
                <a:lnTo>
                  <a:pt x="2131741" y="1439461"/>
                </a:lnTo>
                <a:lnTo>
                  <a:pt x="2133751" y="1462224"/>
                </a:lnTo>
                <a:lnTo>
                  <a:pt x="2133081" y="1483649"/>
                </a:lnTo>
                <a:lnTo>
                  <a:pt x="2130403" y="1504404"/>
                </a:lnTo>
                <a:lnTo>
                  <a:pt x="2124377" y="1524489"/>
                </a:lnTo>
                <a:lnTo>
                  <a:pt x="2115673" y="1541227"/>
                </a:lnTo>
                <a:lnTo>
                  <a:pt x="2104293" y="1557295"/>
                </a:lnTo>
                <a:lnTo>
                  <a:pt x="2090901" y="1571355"/>
                </a:lnTo>
                <a:lnTo>
                  <a:pt x="2075502" y="1585414"/>
                </a:lnTo>
                <a:lnTo>
                  <a:pt x="2059434" y="1598135"/>
                </a:lnTo>
                <a:lnTo>
                  <a:pt x="2042697" y="1610856"/>
                </a:lnTo>
                <a:lnTo>
                  <a:pt x="2025959" y="1623577"/>
                </a:lnTo>
                <a:lnTo>
                  <a:pt x="2009221" y="1636298"/>
                </a:lnTo>
                <a:lnTo>
                  <a:pt x="1993822" y="1649688"/>
                </a:lnTo>
                <a:lnTo>
                  <a:pt x="1980431" y="1665087"/>
                </a:lnTo>
                <a:lnTo>
                  <a:pt x="1968380" y="1679817"/>
                </a:lnTo>
                <a:lnTo>
                  <a:pt x="1959007" y="1696554"/>
                </a:lnTo>
                <a:lnTo>
                  <a:pt x="1950972" y="1714631"/>
                </a:lnTo>
                <a:lnTo>
                  <a:pt x="1944278" y="1734047"/>
                </a:lnTo>
                <a:lnTo>
                  <a:pt x="1938252" y="1754133"/>
                </a:lnTo>
                <a:lnTo>
                  <a:pt x="1932896" y="1774219"/>
                </a:lnTo>
                <a:lnTo>
                  <a:pt x="1927540" y="1794974"/>
                </a:lnTo>
                <a:lnTo>
                  <a:pt x="1921514" y="1814390"/>
                </a:lnTo>
                <a:lnTo>
                  <a:pt x="1914819" y="1833805"/>
                </a:lnTo>
                <a:lnTo>
                  <a:pt x="1906785" y="1851883"/>
                </a:lnTo>
                <a:lnTo>
                  <a:pt x="1896741" y="1867952"/>
                </a:lnTo>
                <a:lnTo>
                  <a:pt x="1884691" y="1882680"/>
                </a:lnTo>
                <a:lnTo>
                  <a:pt x="1869960" y="1894732"/>
                </a:lnTo>
                <a:lnTo>
                  <a:pt x="1853892" y="1904774"/>
                </a:lnTo>
                <a:lnTo>
                  <a:pt x="1835816" y="1912808"/>
                </a:lnTo>
                <a:lnTo>
                  <a:pt x="1816399" y="1919504"/>
                </a:lnTo>
                <a:lnTo>
                  <a:pt x="1796984" y="1925529"/>
                </a:lnTo>
                <a:lnTo>
                  <a:pt x="1776228" y="1930886"/>
                </a:lnTo>
                <a:lnTo>
                  <a:pt x="1756144" y="1936242"/>
                </a:lnTo>
                <a:lnTo>
                  <a:pt x="1736058" y="1942267"/>
                </a:lnTo>
                <a:lnTo>
                  <a:pt x="1716642" y="1948962"/>
                </a:lnTo>
                <a:lnTo>
                  <a:pt x="1698565" y="1956997"/>
                </a:lnTo>
                <a:lnTo>
                  <a:pt x="1681826" y="1966370"/>
                </a:lnTo>
                <a:lnTo>
                  <a:pt x="1667097" y="1978420"/>
                </a:lnTo>
                <a:lnTo>
                  <a:pt x="1651699" y="1991811"/>
                </a:lnTo>
                <a:lnTo>
                  <a:pt x="1638308" y="2007210"/>
                </a:lnTo>
                <a:lnTo>
                  <a:pt x="1625587" y="2023278"/>
                </a:lnTo>
                <a:lnTo>
                  <a:pt x="1612866" y="2040016"/>
                </a:lnTo>
                <a:lnTo>
                  <a:pt x="1600146" y="2056754"/>
                </a:lnTo>
                <a:lnTo>
                  <a:pt x="1587426" y="2072823"/>
                </a:lnTo>
                <a:lnTo>
                  <a:pt x="1573365" y="2088222"/>
                </a:lnTo>
                <a:lnTo>
                  <a:pt x="1559305" y="2101612"/>
                </a:lnTo>
                <a:lnTo>
                  <a:pt x="1543237" y="2112994"/>
                </a:lnTo>
                <a:lnTo>
                  <a:pt x="1526499" y="2121698"/>
                </a:lnTo>
                <a:lnTo>
                  <a:pt x="1506414" y="2127723"/>
                </a:lnTo>
                <a:lnTo>
                  <a:pt x="1485659" y="2130402"/>
                </a:lnTo>
                <a:lnTo>
                  <a:pt x="1464234" y="2131071"/>
                </a:lnTo>
                <a:lnTo>
                  <a:pt x="1441471" y="2129062"/>
                </a:lnTo>
                <a:lnTo>
                  <a:pt x="1418706" y="2126385"/>
                </a:lnTo>
                <a:lnTo>
                  <a:pt x="1395942" y="2123036"/>
                </a:lnTo>
                <a:lnTo>
                  <a:pt x="1373180" y="2120359"/>
                </a:lnTo>
                <a:lnTo>
                  <a:pt x="1350416" y="2119020"/>
                </a:lnTo>
                <a:lnTo>
                  <a:pt x="1328322" y="2119020"/>
                </a:lnTo>
                <a:lnTo>
                  <a:pt x="1307567" y="2121698"/>
                </a:lnTo>
                <a:lnTo>
                  <a:pt x="1286811" y="2127054"/>
                </a:lnTo>
                <a:lnTo>
                  <a:pt x="1266726" y="2135088"/>
                </a:lnTo>
                <a:lnTo>
                  <a:pt x="1246641" y="2145800"/>
                </a:lnTo>
                <a:lnTo>
                  <a:pt x="1226555" y="2156513"/>
                </a:lnTo>
                <a:lnTo>
                  <a:pt x="1206470" y="2168563"/>
                </a:lnTo>
                <a:lnTo>
                  <a:pt x="1187053" y="2179945"/>
                </a:lnTo>
                <a:lnTo>
                  <a:pt x="1166298" y="2189988"/>
                </a:lnTo>
                <a:lnTo>
                  <a:pt x="1146213" y="2198023"/>
                </a:lnTo>
                <a:lnTo>
                  <a:pt x="1125458" y="2203379"/>
                </a:lnTo>
                <a:lnTo>
                  <a:pt x="1104034" y="2205387"/>
                </a:lnTo>
                <a:lnTo>
                  <a:pt x="1082609" y="2203379"/>
                </a:lnTo>
                <a:lnTo>
                  <a:pt x="1061855" y="2198023"/>
                </a:lnTo>
                <a:lnTo>
                  <a:pt x="1041769" y="2189988"/>
                </a:lnTo>
                <a:lnTo>
                  <a:pt x="1021014" y="2179945"/>
                </a:lnTo>
                <a:lnTo>
                  <a:pt x="1001598" y="2168563"/>
                </a:lnTo>
                <a:lnTo>
                  <a:pt x="981512" y="2156513"/>
                </a:lnTo>
                <a:lnTo>
                  <a:pt x="961427" y="2145800"/>
                </a:lnTo>
                <a:lnTo>
                  <a:pt x="941342" y="2135088"/>
                </a:lnTo>
                <a:lnTo>
                  <a:pt x="921925" y="2127054"/>
                </a:lnTo>
                <a:lnTo>
                  <a:pt x="900501" y="2121698"/>
                </a:lnTo>
                <a:lnTo>
                  <a:pt x="879747" y="2119020"/>
                </a:lnTo>
                <a:lnTo>
                  <a:pt x="857651" y="2119020"/>
                </a:lnTo>
                <a:lnTo>
                  <a:pt x="834888" y="2120359"/>
                </a:lnTo>
                <a:lnTo>
                  <a:pt x="812125" y="2123036"/>
                </a:lnTo>
                <a:lnTo>
                  <a:pt x="789361" y="2126385"/>
                </a:lnTo>
                <a:lnTo>
                  <a:pt x="766598" y="2129062"/>
                </a:lnTo>
                <a:lnTo>
                  <a:pt x="743834" y="2131071"/>
                </a:lnTo>
                <a:lnTo>
                  <a:pt x="722410" y="2130402"/>
                </a:lnTo>
                <a:lnTo>
                  <a:pt x="701655" y="2127723"/>
                </a:lnTo>
                <a:lnTo>
                  <a:pt x="681569" y="2121698"/>
                </a:lnTo>
                <a:lnTo>
                  <a:pt x="664831" y="2112994"/>
                </a:lnTo>
                <a:lnTo>
                  <a:pt x="648763" y="2101612"/>
                </a:lnTo>
                <a:lnTo>
                  <a:pt x="634703" y="2088222"/>
                </a:lnTo>
                <a:lnTo>
                  <a:pt x="620642" y="2072823"/>
                </a:lnTo>
                <a:lnTo>
                  <a:pt x="607922" y="2056754"/>
                </a:lnTo>
                <a:lnTo>
                  <a:pt x="595201" y="2040016"/>
                </a:lnTo>
                <a:lnTo>
                  <a:pt x="582481" y="2023278"/>
                </a:lnTo>
                <a:lnTo>
                  <a:pt x="569760" y="2007210"/>
                </a:lnTo>
                <a:lnTo>
                  <a:pt x="556368" y="1991811"/>
                </a:lnTo>
                <a:lnTo>
                  <a:pt x="540970" y="1978420"/>
                </a:lnTo>
                <a:lnTo>
                  <a:pt x="526241" y="1966370"/>
                </a:lnTo>
                <a:lnTo>
                  <a:pt x="509504" y="1956997"/>
                </a:lnTo>
                <a:lnTo>
                  <a:pt x="491426" y="1948962"/>
                </a:lnTo>
                <a:lnTo>
                  <a:pt x="472011" y="1942267"/>
                </a:lnTo>
                <a:lnTo>
                  <a:pt x="451925" y="1936242"/>
                </a:lnTo>
                <a:lnTo>
                  <a:pt x="431839" y="1930886"/>
                </a:lnTo>
                <a:lnTo>
                  <a:pt x="411084" y="1925529"/>
                </a:lnTo>
                <a:lnTo>
                  <a:pt x="391668" y="1919504"/>
                </a:lnTo>
                <a:lnTo>
                  <a:pt x="372252" y="1912808"/>
                </a:lnTo>
                <a:lnTo>
                  <a:pt x="354176" y="1904774"/>
                </a:lnTo>
                <a:lnTo>
                  <a:pt x="338107" y="1894732"/>
                </a:lnTo>
                <a:lnTo>
                  <a:pt x="323377" y="1882680"/>
                </a:lnTo>
                <a:lnTo>
                  <a:pt x="311327" y="1867952"/>
                </a:lnTo>
                <a:lnTo>
                  <a:pt x="301283" y="1851883"/>
                </a:lnTo>
                <a:lnTo>
                  <a:pt x="293250" y="1833805"/>
                </a:lnTo>
                <a:lnTo>
                  <a:pt x="286555" y="1814390"/>
                </a:lnTo>
                <a:lnTo>
                  <a:pt x="280529" y="1794974"/>
                </a:lnTo>
                <a:lnTo>
                  <a:pt x="275173" y="1774219"/>
                </a:lnTo>
                <a:lnTo>
                  <a:pt x="269817" y="1754133"/>
                </a:lnTo>
                <a:lnTo>
                  <a:pt x="263791" y="1734047"/>
                </a:lnTo>
                <a:lnTo>
                  <a:pt x="257096" y="1714631"/>
                </a:lnTo>
                <a:lnTo>
                  <a:pt x="249062" y="1696554"/>
                </a:lnTo>
                <a:lnTo>
                  <a:pt x="239688" y="1679817"/>
                </a:lnTo>
                <a:lnTo>
                  <a:pt x="227636" y="1665087"/>
                </a:lnTo>
                <a:lnTo>
                  <a:pt x="214246" y="1649688"/>
                </a:lnTo>
                <a:lnTo>
                  <a:pt x="198848" y="1636298"/>
                </a:lnTo>
                <a:lnTo>
                  <a:pt x="182778" y="1623577"/>
                </a:lnTo>
                <a:lnTo>
                  <a:pt x="165371" y="1610856"/>
                </a:lnTo>
                <a:lnTo>
                  <a:pt x="148634" y="1598135"/>
                </a:lnTo>
                <a:lnTo>
                  <a:pt x="132565" y="1585414"/>
                </a:lnTo>
                <a:lnTo>
                  <a:pt x="117167" y="1571355"/>
                </a:lnTo>
                <a:lnTo>
                  <a:pt x="103776" y="1557295"/>
                </a:lnTo>
                <a:lnTo>
                  <a:pt x="92394" y="1541227"/>
                </a:lnTo>
                <a:lnTo>
                  <a:pt x="83691" y="1524489"/>
                </a:lnTo>
                <a:lnTo>
                  <a:pt x="77665" y="1504404"/>
                </a:lnTo>
                <a:lnTo>
                  <a:pt x="74987" y="1483649"/>
                </a:lnTo>
                <a:lnTo>
                  <a:pt x="74317" y="1462224"/>
                </a:lnTo>
                <a:lnTo>
                  <a:pt x="76327" y="1439461"/>
                </a:lnTo>
                <a:lnTo>
                  <a:pt x="79004" y="1416697"/>
                </a:lnTo>
                <a:lnTo>
                  <a:pt x="82352" y="1393933"/>
                </a:lnTo>
                <a:lnTo>
                  <a:pt x="85030" y="1371169"/>
                </a:lnTo>
                <a:lnTo>
                  <a:pt x="86368" y="1348406"/>
                </a:lnTo>
                <a:lnTo>
                  <a:pt x="86368" y="1326312"/>
                </a:lnTo>
                <a:lnTo>
                  <a:pt x="83691" y="1305558"/>
                </a:lnTo>
                <a:lnTo>
                  <a:pt x="78334" y="1284802"/>
                </a:lnTo>
                <a:lnTo>
                  <a:pt x="70301" y="1265386"/>
                </a:lnTo>
                <a:lnTo>
                  <a:pt x="59588" y="1245301"/>
                </a:lnTo>
                <a:lnTo>
                  <a:pt x="48876" y="1225216"/>
                </a:lnTo>
                <a:lnTo>
                  <a:pt x="36825" y="1205130"/>
                </a:lnTo>
                <a:lnTo>
                  <a:pt x="25442" y="1185713"/>
                </a:lnTo>
                <a:lnTo>
                  <a:pt x="15399" y="1164959"/>
                </a:lnTo>
                <a:lnTo>
                  <a:pt x="7365" y="1144872"/>
                </a:lnTo>
                <a:lnTo>
                  <a:pt x="2009" y="1124117"/>
                </a:lnTo>
                <a:lnTo>
                  <a:pt x="0" y="1102693"/>
                </a:lnTo>
                <a:lnTo>
                  <a:pt x="2009" y="1081269"/>
                </a:lnTo>
                <a:lnTo>
                  <a:pt x="7365" y="1060514"/>
                </a:lnTo>
                <a:lnTo>
                  <a:pt x="15399" y="1040429"/>
                </a:lnTo>
                <a:lnTo>
                  <a:pt x="25442" y="1019674"/>
                </a:lnTo>
                <a:lnTo>
                  <a:pt x="36825" y="1000258"/>
                </a:lnTo>
                <a:lnTo>
                  <a:pt x="48876" y="980172"/>
                </a:lnTo>
                <a:lnTo>
                  <a:pt x="59588" y="960086"/>
                </a:lnTo>
                <a:lnTo>
                  <a:pt x="70301" y="940001"/>
                </a:lnTo>
                <a:lnTo>
                  <a:pt x="78334" y="920585"/>
                </a:lnTo>
                <a:lnTo>
                  <a:pt x="83691" y="899830"/>
                </a:lnTo>
                <a:lnTo>
                  <a:pt x="86368" y="879075"/>
                </a:lnTo>
                <a:lnTo>
                  <a:pt x="86368" y="856981"/>
                </a:lnTo>
                <a:lnTo>
                  <a:pt x="85030" y="834217"/>
                </a:lnTo>
                <a:lnTo>
                  <a:pt x="82352" y="811455"/>
                </a:lnTo>
                <a:lnTo>
                  <a:pt x="79004" y="788690"/>
                </a:lnTo>
                <a:lnTo>
                  <a:pt x="76327" y="765926"/>
                </a:lnTo>
                <a:lnTo>
                  <a:pt x="74317" y="743163"/>
                </a:lnTo>
                <a:lnTo>
                  <a:pt x="74987" y="721738"/>
                </a:lnTo>
                <a:lnTo>
                  <a:pt x="77665" y="700983"/>
                </a:lnTo>
                <a:lnTo>
                  <a:pt x="83691" y="680898"/>
                </a:lnTo>
                <a:lnTo>
                  <a:pt x="92394" y="664160"/>
                </a:lnTo>
                <a:lnTo>
                  <a:pt x="103776" y="648092"/>
                </a:lnTo>
                <a:lnTo>
                  <a:pt x="117167" y="634032"/>
                </a:lnTo>
                <a:lnTo>
                  <a:pt x="132565" y="619972"/>
                </a:lnTo>
                <a:lnTo>
                  <a:pt x="148634" y="607251"/>
                </a:lnTo>
                <a:lnTo>
                  <a:pt x="165371" y="594531"/>
                </a:lnTo>
                <a:lnTo>
                  <a:pt x="182778" y="581810"/>
                </a:lnTo>
                <a:lnTo>
                  <a:pt x="198848" y="569088"/>
                </a:lnTo>
                <a:lnTo>
                  <a:pt x="214246" y="555699"/>
                </a:lnTo>
                <a:lnTo>
                  <a:pt x="227636" y="540300"/>
                </a:lnTo>
                <a:lnTo>
                  <a:pt x="239688" y="525570"/>
                </a:lnTo>
                <a:lnTo>
                  <a:pt x="249062" y="508832"/>
                </a:lnTo>
                <a:lnTo>
                  <a:pt x="257096" y="490756"/>
                </a:lnTo>
                <a:lnTo>
                  <a:pt x="263791" y="471339"/>
                </a:lnTo>
                <a:lnTo>
                  <a:pt x="269817" y="451253"/>
                </a:lnTo>
                <a:lnTo>
                  <a:pt x="275173" y="431169"/>
                </a:lnTo>
                <a:lnTo>
                  <a:pt x="280529" y="410413"/>
                </a:lnTo>
                <a:lnTo>
                  <a:pt x="286555" y="390998"/>
                </a:lnTo>
                <a:lnTo>
                  <a:pt x="293250" y="371581"/>
                </a:lnTo>
                <a:lnTo>
                  <a:pt x="301283" y="353504"/>
                </a:lnTo>
                <a:lnTo>
                  <a:pt x="311327" y="337436"/>
                </a:lnTo>
                <a:lnTo>
                  <a:pt x="323377" y="322706"/>
                </a:lnTo>
                <a:lnTo>
                  <a:pt x="338107" y="310655"/>
                </a:lnTo>
                <a:lnTo>
                  <a:pt x="354176" y="300613"/>
                </a:lnTo>
                <a:lnTo>
                  <a:pt x="372252" y="292578"/>
                </a:lnTo>
                <a:lnTo>
                  <a:pt x="391668" y="285883"/>
                </a:lnTo>
                <a:lnTo>
                  <a:pt x="411084" y="279857"/>
                </a:lnTo>
                <a:lnTo>
                  <a:pt x="431839" y="274501"/>
                </a:lnTo>
                <a:lnTo>
                  <a:pt x="451925" y="269145"/>
                </a:lnTo>
                <a:lnTo>
                  <a:pt x="472011" y="263119"/>
                </a:lnTo>
                <a:lnTo>
                  <a:pt x="491426" y="256425"/>
                </a:lnTo>
                <a:lnTo>
                  <a:pt x="509504" y="248390"/>
                </a:lnTo>
                <a:lnTo>
                  <a:pt x="526241" y="239018"/>
                </a:lnTo>
                <a:lnTo>
                  <a:pt x="540970" y="226966"/>
                </a:lnTo>
                <a:lnTo>
                  <a:pt x="556368" y="213575"/>
                </a:lnTo>
                <a:lnTo>
                  <a:pt x="569760" y="198177"/>
                </a:lnTo>
                <a:lnTo>
                  <a:pt x="582481" y="182108"/>
                </a:lnTo>
                <a:lnTo>
                  <a:pt x="595201" y="165370"/>
                </a:lnTo>
                <a:lnTo>
                  <a:pt x="607922" y="148632"/>
                </a:lnTo>
                <a:lnTo>
                  <a:pt x="620642" y="132563"/>
                </a:lnTo>
                <a:lnTo>
                  <a:pt x="634703" y="117165"/>
                </a:lnTo>
                <a:lnTo>
                  <a:pt x="648763" y="103775"/>
                </a:lnTo>
                <a:lnTo>
                  <a:pt x="664831" y="92393"/>
                </a:lnTo>
                <a:lnTo>
                  <a:pt x="681569" y="83689"/>
                </a:lnTo>
                <a:lnTo>
                  <a:pt x="701655" y="77664"/>
                </a:lnTo>
                <a:lnTo>
                  <a:pt x="722410" y="74985"/>
                </a:lnTo>
                <a:lnTo>
                  <a:pt x="743834" y="74315"/>
                </a:lnTo>
                <a:lnTo>
                  <a:pt x="766598" y="76324"/>
                </a:lnTo>
                <a:lnTo>
                  <a:pt x="789361" y="79003"/>
                </a:lnTo>
                <a:lnTo>
                  <a:pt x="812125" y="82350"/>
                </a:lnTo>
                <a:lnTo>
                  <a:pt x="834888" y="85029"/>
                </a:lnTo>
                <a:lnTo>
                  <a:pt x="857651" y="86367"/>
                </a:lnTo>
                <a:lnTo>
                  <a:pt x="879747" y="86367"/>
                </a:lnTo>
                <a:lnTo>
                  <a:pt x="900501" y="83689"/>
                </a:lnTo>
                <a:lnTo>
                  <a:pt x="921925" y="78332"/>
                </a:lnTo>
                <a:lnTo>
                  <a:pt x="941342" y="70298"/>
                </a:lnTo>
                <a:lnTo>
                  <a:pt x="961427" y="59586"/>
                </a:lnTo>
                <a:lnTo>
                  <a:pt x="981512" y="48875"/>
                </a:lnTo>
                <a:lnTo>
                  <a:pt x="1001598" y="36823"/>
                </a:lnTo>
                <a:lnTo>
                  <a:pt x="1021014" y="25441"/>
                </a:lnTo>
                <a:lnTo>
                  <a:pt x="1041769" y="15399"/>
                </a:lnTo>
                <a:lnTo>
                  <a:pt x="1061855" y="7364"/>
                </a:lnTo>
                <a:lnTo>
                  <a:pt x="1082609" y="2008"/>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AF1C00E9-CB94-472C-87D5-F831CFB6F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86512" y="309695"/>
            <a:ext cx="3196593" cy="3192104"/>
          </a:xfrm>
          <a:custGeom>
            <a:avLst/>
            <a:gdLst>
              <a:gd name="connsiteX0" fmla="*/ 1330204 w 2660406"/>
              <a:gd name="connsiteY0" fmla="*/ 0 h 2656670"/>
              <a:gd name="connsiteX1" fmla="*/ 1356017 w 2660406"/>
              <a:gd name="connsiteY1" fmla="*/ 2419 h 2656670"/>
              <a:gd name="connsiteX2" fmla="*/ 1381023 w 2660406"/>
              <a:gd name="connsiteY2" fmla="*/ 8873 h 2656670"/>
              <a:gd name="connsiteX3" fmla="*/ 1405223 w 2660406"/>
              <a:gd name="connsiteY3" fmla="*/ 18554 h 2656670"/>
              <a:gd name="connsiteX4" fmla="*/ 1430230 w 2660406"/>
              <a:gd name="connsiteY4" fmla="*/ 30653 h 2656670"/>
              <a:gd name="connsiteX5" fmla="*/ 1453624 w 2660406"/>
              <a:gd name="connsiteY5" fmla="*/ 44367 h 2656670"/>
              <a:gd name="connsiteX6" fmla="*/ 1477824 w 2660406"/>
              <a:gd name="connsiteY6" fmla="*/ 58888 h 2656670"/>
              <a:gd name="connsiteX7" fmla="*/ 1502025 w 2660406"/>
              <a:gd name="connsiteY7" fmla="*/ 71793 h 2656670"/>
              <a:gd name="connsiteX8" fmla="*/ 1526224 w 2660406"/>
              <a:gd name="connsiteY8" fmla="*/ 84699 h 2656670"/>
              <a:gd name="connsiteX9" fmla="*/ 1550424 w 2660406"/>
              <a:gd name="connsiteY9" fmla="*/ 94379 h 2656670"/>
              <a:gd name="connsiteX10" fmla="*/ 1575432 w 2660406"/>
              <a:gd name="connsiteY10" fmla="*/ 100833 h 2656670"/>
              <a:gd name="connsiteX11" fmla="*/ 1600439 w 2660406"/>
              <a:gd name="connsiteY11" fmla="*/ 104060 h 2656670"/>
              <a:gd name="connsiteX12" fmla="*/ 1627059 w 2660406"/>
              <a:gd name="connsiteY12" fmla="*/ 104060 h 2656670"/>
              <a:gd name="connsiteX13" fmla="*/ 1654486 w 2660406"/>
              <a:gd name="connsiteY13" fmla="*/ 102448 h 2656670"/>
              <a:gd name="connsiteX14" fmla="*/ 1681911 w 2660406"/>
              <a:gd name="connsiteY14" fmla="*/ 99220 h 2656670"/>
              <a:gd name="connsiteX15" fmla="*/ 1709339 w 2660406"/>
              <a:gd name="connsiteY15" fmla="*/ 95187 h 2656670"/>
              <a:gd name="connsiteX16" fmla="*/ 1736767 w 2660406"/>
              <a:gd name="connsiteY16" fmla="*/ 91960 h 2656670"/>
              <a:gd name="connsiteX17" fmla="*/ 1764193 w 2660406"/>
              <a:gd name="connsiteY17" fmla="*/ 89539 h 2656670"/>
              <a:gd name="connsiteX18" fmla="*/ 1790007 w 2660406"/>
              <a:gd name="connsiteY18" fmla="*/ 90346 h 2656670"/>
              <a:gd name="connsiteX19" fmla="*/ 1815014 w 2660406"/>
              <a:gd name="connsiteY19" fmla="*/ 93574 h 2656670"/>
              <a:gd name="connsiteX20" fmla="*/ 1839214 w 2660406"/>
              <a:gd name="connsiteY20" fmla="*/ 100833 h 2656670"/>
              <a:gd name="connsiteX21" fmla="*/ 1859381 w 2660406"/>
              <a:gd name="connsiteY21" fmla="*/ 111320 h 2656670"/>
              <a:gd name="connsiteX22" fmla="*/ 1878740 w 2660406"/>
              <a:gd name="connsiteY22" fmla="*/ 125034 h 2656670"/>
              <a:gd name="connsiteX23" fmla="*/ 1895681 w 2660406"/>
              <a:gd name="connsiteY23" fmla="*/ 141167 h 2656670"/>
              <a:gd name="connsiteX24" fmla="*/ 1912622 w 2660406"/>
              <a:gd name="connsiteY24" fmla="*/ 159720 h 2656670"/>
              <a:gd name="connsiteX25" fmla="*/ 1927948 w 2660406"/>
              <a:gd name="connsiteY25" fmla="*/ 179080 h 2656670"/>
              <a:gd name="connsiteX26" fmla="*/ 1943274 w 2660406"/>
              <a:gd name="connsiteY26" fmla="*/ 199247 h 2656670"/>
              <a:gd name="connsiteX27" fmla="*/ 1958601 w 2660406"/>
              <a:gd name="connsiteY27" fmla="*/ 219414 h 2656670"/>
              <a:gd name="connsiteX28" fmla="*/ 1973928 w 2660406"/>
              <a:gd name="connsiteY28" fmla="*/ 238775 h 2656670"/>
              <a:gd name="connsiteX29" fmla="*/ 1990062 w 2660406"/>
              <a:gd name="connsiteY29" fmla="*/ 257328 h 2656670"/>
              <a:gd name="connsiteX30" fmla="*/ 2008614 w 2660406"/>
              <a:gd name="connsiteY30" fmla="*/ 273462 h 2656670"/>
              <a:gd name="connsiteX31" fmla="*/ 2026361 w 2660406"/>
              <a:gd name="connsiteY31" fmla="*/ 287983 h 2656670"/>
              <a:gd name="connsiteX32" fmla="*/ 2046529 w 2660406"/>
              <a:gd name="connsiteY32" fmla="*/ 299275 h 2656670"/>
              <a:gd name="connsiteX33" fmla="*/ 2068309 w 2660406"/>
              <a:gd name="connsiteY33" fmla="*/ 308956 h 2656670"/>
              <a:gd name="connsiteX34" fmla="*/ 2091702 w 2660406"/>
              <a:gd name="connsiteY34" fmla="*/ 317021 h 2656670"/>
              <a:gd name="connsiteX35" fmla="*/ 2115903 w 2660406"/>
              <a:gd name="connsiteY35" fmla="*/ 324281 h 2656670"/>
              <a:gd name="connsiteX36" fmla="*/ 2140101 w 2660406"/>
              <a:gd name="connsiteY36" fmla="*/ 330735 h 2656670"/>
              <a:gd name="connsiteX37" fmla="*/ 2165109 w 2660406"/>
              <a:gd name="connsiteY37" fmla="*/ 337188 h 2656670"/>
              <a:gd name="connsiteX38" fmla="*/ 2188502 w 2660406"/>
              <a:gd name="connsiteY38" fmla="*/ 344448 h 2656670"/>
              <a:gd name="connsiteX39" fmla="*/ 2211897 w 2660406"/>
              <a:gd name="connsiteY39" fmla="*/ 352515 h 2656670"/>
              <a:gd name="connsiteX40" fmla="*/ 2233675 w 2660406"/>
              <a:gd name="connsiteY40" fmla="*/ 362196 h 2656670"/>
              <a:gd name="connsiteX41" fmla="*/ 2253035 w 2660406"/>
              <a:gd name="connsiteY41" fmla="*/ 374295 h 2656670"/>
              <a:gd name="connsiteX42" fmla="*/ 2270784 w 2660406"/>
              <a:gd name="connsiteY42" fmla="*/ 388815 h 2656670"/>
              <a:gd name="connsiteX43" fmla="*/ 2285303 w 2660406"/>
              <a:gd name="connsiteY43" fmla="*/ 406562 h 2656670"/>
              <a:gd name="connsiteX44" fmla="*/ 2297404 w 2660406"/>
              <a:gd name="connsiteY44" fmla="*/ 425922 h 2656670"/>
              <a:gd name="connsiteX45" fmla="*/ 2307084 w 2660406"/>
              <a:gd name="connsiteY45" fmla="*/ 447702 h 2656670"/>
              <a:gd name="connsiteX46" fmla="*/ 2315151 w 2660406"/>
              <a:gd name="connsiteY46" fmla="*/ 471097 h 2656670"/>
              <a:gd name="connsiteX47" fmla="*/ 2322411 w 2660406"/>
              <a:gd name="connsiteY47" fmla="*/ 494489 h 2656670"/>
              <a:gd name="connsiteX48" fmla="*/ 2328864 w 2660406"/>
              <a:gd name="connsiteY48" fmla="*/ 519497 h 2656670"/>
              <a:gd name="connsiteX49" fmla="*/ 2335317 w 2660406"/>
              <a:gd name="connsiteY49" fmla="*/ 543696 h 2656670"/>
              <a:gd name="connsiteX50" fmla="*/ 2342578 w 2660406"/>
              <a:gd name="connsiteY50" fmla="*/ 567896 h 2656670"/>
              <a:gd name="connsiteX51" fmla="*/ 2350643 w 2660406"/>
              <a:gd name="connsiteY51" fmla="*/ 591291 h 2656670"/>
              <a:gd name="connsiteX52" fmla="*/ 2360324 w 2660406"/>
              <a:gd name="connsiteY52" fmla="*/ 613070 h 2656670"/>
              <a:gd name="connsiteX53" fmla="*/ 2371617 w 2660406"/>
              <a:gd name="connsiteY53" fmla="*/ 633237 h 2656670"/>
              <a:gd name="connsiteX54" fmla="*/ 2386137 w 2660406"/>
              <a:gd name="connsiteY54" fmla="*/ 650985 h 2656670"/>
              <a:gd name="connsiteX55" fmla="*/ 2402271 w 2660406"/>
              <a:gd name="connsiteY55" fmla="*/ 669538 h 2656670"/>
              <a:gd name="connsiteX56" fmla="*/ 2420825 w 2660406"/>
              <a:gd name="connsiteY56" fmla="*/ 685670 h 2656670"/>
              <a:gd name="connsiteX57" fmla="*/ 2440992 w 2660406"/>
              <a:gd name="connsiteY57" fmla="*/ 700998 h 2656670"/>
              <a:gd name="connsiteX58" fmla="*/ 2461159 w 2660406"/>
              <a:gd name="connsiteY58" fmla="*/ 716325 h 2656670"/>
              <a:gd name="connsiteX59" fmla="*/ 2481325 w 2660406"/>
              <a:gd name="connsiteY59" fmla="*/ 731651 h 2656670"/>
              <a:gd name="connsiteX60" fmla="*/ 2500684 w 2660406"/>
              <a:gd name="connsiteY60" fmla="*/ 746978 h 2656670"/>
              <a:gd name="connsiteX61" fmla="*/ 2519238 w 2660406"/>
              <a:gd name="connsiteY61" fmla="*/ 763918 h 2656670"/>
              <a:gd name="connsiteX62" fmla="*/ 2535373 w 2660406"/>
              <a:gd name="connsiteY62" fmla="*/ 780859 h 2656670"/>
              <a:gd name="connsiteX63" fmla="*/ 2549085 w 2660406"/>
              <a:gd name="connsiteY63" fmla="*/ 800218 h 2656670"/>
              <a:gd name="connsiteX64" fmla="*/ 2559571 w 2660406"/>
              <a:gd name="connsiteY64" fmla="*/ 820385 h 2656670"/>
              <a:gd name="connsiteX65" fmla="*/ 2566832 w 2660406"/>
              <a:gd name="connsiteY65" fmla="*/ 844585 h 2656670"/>
              <a:gd name="connsiteX66" fmla="*/ 2570059 w 2660406"/>
              <a:gd name="connsiteY66" fmla="*/ 869592 h 2656670"/>
              <a:gd name="connsiteX67" fmla="*/ 2570866 w 2660406"/>
              <a:gd name="connsiteY67" fmla="*/ 895406 h 2656670"/>
              <a:gd name="connsiteX68" fmla="*/ 2568444 w 2660406"/>
              <a:gd name="connsiteY68" fmla="*/ 922832 h 2656670"/>
              <a:gd name="connsiteX69" fmla="*/ 2565220 w 2660406"/>
              <a:gd name="connsiteY69" fmla="*/ 950259 h 2656670"/>
              <a:gd name="connsiteX70" fmla="*/ 2561186 w 2660406"/>
              <a:gd name="connsiteY70" fmla="*/ 977688 h 2656670"/>
              <a:gd name="connsiteX71" fmla="*/ 2557959 w 2660406"/>
              <a:gd name="connsiteY71" fmla="*/ 1005113 h 2656670"/>
              <a:gd name="connsiteX72" fmla="*/ 2556345 w 2660406"/>
              <a:gd name="connsiteY72" fmla="*/ 1032540 h 2656670"/>
              <a:gd name="connsiteX73" fmla="*/ 2556345 w 2660406"/>
              <a:gd name="connsiteY73" fmla="*/ 1059160 h 2656670"/>
              <a:gd name="connsiteX74" fmla="*/ 2559571 w 2660406"/>
              <a:gd name="connsiteY74" fmla="*/ 1084167 h 2656670"/>
              <a:gd name="connsiteX75" fmla="*/ 2566025 w 2660406"/>
              <a:gd name="connsiteY75" fmla="*/ 1109174 h 2656670"/>
              <a:gd name="connsiteX76" fmla="*/ 2575705 w 2660406"/>
              <a:gd name="connsiteY76" fmla="*/ 1132567 h 2656670"/>
              <a:gd name="connsiteX77" fmla="*/ 2587806 w 2660406"/>
              <a:gd name="connsiteY77" fmla="*/ 1156767 h 2656670"/>
              <a:gd name="connsiteX78" fmla="*/ 2601520 w 2660406"/>
              <a:gd name="connsiteY78" fmla="*/ 1180968 h 2656670"/>
              <a:gd name="connsiteX79" fmla="*/ 2616038 w 2660406"/>
              <a:gd name="connsiteY79" fmla="*/ 1205168 h 2656670"/>
              <a:gd name="connsiteX80" fmla="*/ 2629752 w 2660406"/>
              <a:gd name="connsiteY80" fmla="*/ 1228562 h 2656670"/>
              <a:gd name="connsiteX81" fmla="*/ 2641853 w 2660406"/>
              <a:gd name="connsiteY81" fmla="*/ 1253569 h 2656670"/>
              <a:gd name="connsiteX82" fmla="*/ 2651532 w 2660406"/>
              <a:gd name="connsiteY82" fmla="*/ 1277768 h 2656670"/>
              <a:gd name="connsiteX83" fmla="*/ 2657987 w 2660406"/>
              <a:gd name="connsiteY83" fmla="*/ 1302775 h 2656670"/>
              <a:gd name="connsiteX84" fmla="*/ 2660406 w 2660406"/>
              <a:gd name="connsiteY84" fmla="*/ 1328588 h 2656670"/>
              <a:gd name="connsiteX85" fmla="*/ 2657987 w 2660406"/>
              <a:gd name="connsiteY85" fmla="*/ 1354401 h 2656670"/>
              <a:gd name="connsiteX86" fmla="*/ 2651532 w 2660406"/>
              <a:gd name="connsiteY86" fmla="*/ 1379408 h 2656670"/>
              <a:gd name="connsiteX87" fmla="*/ 2641853 w 2660406"/>
              <a:gd name="connsiteY87" fmla="*/ 1403610 h 2656670"/>
              <a:gd name="connsiteX88" fmla="*/ 2629752 w 2660406"/>
              <a:gd name="connsiteY88" fmla="*/ 1428615 h 2656670"/>
              <a:gd name="connsiteX89" fmla="*/ 2616038 w 2660406"/>
              <a:gd name="connsiteY89" fmla="*/ 1452010 h 2656670"/>
              <a:gd name="connsiteX90" fmla="*/ 2601520 w 2660406"/>
              <a:gd name="connsiteY90" fmla="*/ 1476211 h 2656670"/>
              <a:gd name="connsiteX91" fmla="*/ 2587806 w 2660406"/>
              <a:gd name="connsiteY91" fmla="*/ 1500410 h 2656670"/>
              <a:gd name="connsiteX92" fmla="*/ 2575705 w 2660406"/>
              <a:gd name="connsiteY92" fmla="*/ 1524610 h 2656670"/>
              <a:gd name="connsiteX93" fmla="*/ 2566025 w 2660406"/>
              <a:gd name="connsiteY93" fmla="*/ 1548003 h 2656670"/>
              <a:gd name="connsiteX94" fmla="*/ 2559571 w 2660406"/>
              <a:gd name="connsiteY94" fmla="*/ 1573011 h 2656670"/>
              <a:gd name="connsiteX95" fmla="*/ 2556345 w 2660406"/>
              <a:gd name="connsiteY95" fmla="*/ 1598017 h 2656670"/>
              <a:gd name="connsiteX96" fmla="*/ 2556345 w 2660406"/>
              <a:gd name="connsiteY96" fmla="*/ 1624637 h 2656670"/>
              <a:gd name="connsiteX97" fmla="*/ 2557959 w 2660406"/>
              <a:gd name="connsiteY97" fmla="*/ 1652063 h 2656670"/>
              <a:gd name="connsiteX98" fmla="*/ 2561186 w 2660406"/>
              <a:gd name="connsiteY98" fmla="*/ 1679491 h 2656670"/>
              <a:gd name="connsiteX99" fmla="*/ 2565220 w 2660406"/>
              <a:gd name="connsiteY99" fmla="*/ 1706918 h 2656670"/>
              <a:gd name="connsiteX100" fmla="*/ 2568444 w 2660406"/>
              <a:gd name="connsiteY100" fmla="*/ 1734346 h 2656670"/>
              <a:gd name="connsiteX101" fmla="*/ 2570866 w 2660406"/>
              <a:gd name="connsiteY101" fmla="*/ 1761772 h 2656670"/>
              <a:gd name="connsiteX102" fmla="*/ 2570059 w 2660406"/>
              <a:gd name="connsiteY102" fmla="*/ 1787586 h 2656670"/>
              <a:gd name="connsiteX103" fmla="*/ 2566832 w 2660406"/>
              <a:gd name="connsiteY103" fmla="*/ 1812593 h 2656670"/>
              <a:gd name="connsiteX104" fmla="*/ 2559571 w 2660406"/>
              <a:gd name="connsiteY104" fmla="*/ 1836792 h 2656670"/>
              <a:gd name="connsiteX105" fmla="*/ 2549085 w 2660406"/>
              <a:gd name="connsiteY105" fmla="*/ 1856959 h 2656670"/>
              <a:gd name="connsiteX106" fmla="*/ 2535373 w 2660406"/>
              <a:gd name="connsiteY106" fmla="*/ 1876319 h 2656670"/>
              <a:gd name="connsiteX107" fmla="*/ 2519238 w 2660406"/>
              <a:gd name="connsiteY107" fmla="*/ 1893259 h 2656670"/>
              <a:gd name="connsiteX108" fmla="*/ 2500684 w 2660406"/>
              <a:gd name="connsiteY108" fmla="*/ 1910198 h 2656670"/>
              <a:gd name="connsiteX109" fmla="*/ 2481325 w 2660406"/>
              <a:gd name="connsiteY109" fmla="*/ 1925525 h 2656670"/>
              <a:gd name="connsiteX110" fmla="*/ 2461159 w 2660406"/>
              <a:gd name="connsiteY110" fmla="*/ 1940852 h 2656670"/>
              <a:gd name="connsiteX111" fmla="*/ 2440992 w 2660406"/>
              <a:gd name="connsiteY111" fmla="*/ 1956179 h 2656670"/>
              <a:gd name="connsiteX112" fmla="*/ 2420825 w 2660406"/>
              <a:gd name="connsiteY112" fmla="*/ 1971506 h 2656670"/>
              <a:gd name="connsiteX113" fmla="*/ 2402271 w 2660406"/>
              <a:gd name="connsiteY113" fmla="*/ 1987639 h 2656670"/>
              <a:gd name="connsiteX114" fmla="*/ 2386137 w 2660406"/>
              <a:gd name="connsiteY114" fmla="*/ 2006193 h 2656670"/>
              <a:gd name="connsiteX115" fmla="*/ 2371617 w 2660406"/>
              <a:gd name="connsiteY115" fmla="*/ 2023940 h 2656670"/>
              <a:gd name="connsiteX116" fmla="*/ 2360324 w 2660406"/>
              <a:gd name="connsiteY116" fmla="*/ 2044106 h 2656670"/>
              <a:gd name="connsiteX117" fmla="*/ 2350643 w 2660406"/>
              <a:gd name="connsiteY117" fmla="*/ 2065886 h 2656670"/>
              <a:gd name="connsiteX118" fmla="*/ 2342578 w 2660406"/>
              <a:gd name="connsiteY118" fmla="*/ 2089280 h 2656670"/>
              <a:gd name="connsiteX119" fmla="*/ 2335317 w 2660406"/>
              <a:gd name="connsiteY119" fmla="*/ 2113480 h 2656670"/>
              <a:gd name="connsiteX120" fmla="*/ 2328864 w 2660406"/>
              <a:gd name="connsiteY120" fmla="*/ 2137681 h 2656670"/>
              <a:gd name="connsiteX121" fmla="*/ 2322411 w 2660406"/>
              <a:gd name="connsiteY121" fmla="*/ 2162688 h 2656670"/>
              <a:gd name="connsiteX122" fmla="*/ 2315151 w 2660406"/>
              <a:gd name="connsiteY122" fmla="*/ 2186081 h 2656670"/>
              <a:gd name="connsiteX123" fmla="*/ 2307084 w 2660406"/>
              <a:gd name="connsiteY123" fmla="*/ 2209474 h 2656670"/>
              <a:gd name="connsiteX124" fmla="*/ 2297404 w 2660406"/>
              <a:gd name="connsiteY124" fmla="*/ 2231255 h 2656670"/>
              <a:gd name="connsiteX125" fmla="*/ 2285303 w 2660406"/>
              <a:gd name="connsiteY125" fmla="*/ 2250616 h 2656670"/>
              <a:gd name="connsiteX126" fmla="*/ 2270784 w 2660406"/>
              <a:gd name="connsiteY126" fmla="*/ 2268361 h 2656670"/>
              <a:gd name="connsiteX127" fmla="*/ 2253035 w 2660406"/>
              <a:gd name="connsiteY127" fmla="*/ 2282882 h 2656670"/>
              <a:gd name="connsiteX128" fmla="*/ 2233675 w 2660406"/>
              <a:gd name="connsiteY128" fmla="*/ 2294981 h 2656670"/>
              <a:gd name="connsiteX129" fmla="*/ 2211897 w 2660406"/>
              <a:gd name="connsiteY129" fmla="*/ 2304661 h 2656670"/>
              <a:gd name="connsiteX130" fmla="*/ 2188502 w 2660406"/>
              <a:gd name="connsiteY130" fmla="*/ 2312729 h 2656670"/>
              <a:gd name="connsiteX131" fmla="*/ 2165109 w 2660406"/>
              <a:gd name="connsiteY131" fmla="*/ 2319988 h 2656670"/>
              <a:gd name="connsiteX132" fmla="*/ 2140101 w 2660406"/>
              <a:gd name="connsiteY132" fmla="*/ 2326443 h 2656670"/>
              <a:gd name="connsiteX133" fmla="*/ 2115903 w 2660406"/>
              <a:gd name="connsiteY133" fmla="*/ 2332896 h 2656670"/>
              <a:gd name="connsiteX134" fmla="*/ 2091702 w 2660406"/>
              <a:gd name="connsiteY134" fmla="*/ 2340155 h 2656670"/>
              <a:gd name="connsiteX135" fmla="*/ 2068309 w 2660406"/>
              <a:gd name="connsiteY135" fmla="*/ 2348222 h 2656670"/>
              <a:gd name="connsiteX136" fmla="*/ 2046529 w 2660406"/>
              <a:gd name="connsiteY136" fmla="*/ 2357903 h 2656670"/>
              <a:gd name="connsiteX137" fmla="*/ 2026361 w 2660406"/>
              <a:gd name="connsiteY137" fmla="*/ 2369196 h 2656670"/>
              <a:gd name="connsiteX138" fmla="*/ 2008614 w 2660406"/>
              <a:gd name="connsiteY138" fmla="*/ 2383714 h 2656670"/>
              <a:gd name="connsiteX139" fmla="*/ 1990062 w 2660406"/>
              <a:gd name="connsiteY139" fmla="*/ 2399848 h 2656670"/>
              <a:gd name="connsiteX140" fmla="*/ 1973928 w 2660406"/>
              <a:gd name="connsiteY140" fmla="*/ 2418402 h 2656670"/>
              <a:gd name="connsiteX141" fmla="*/ 1958601 w 2660406"/>
              <a:gd name="connsiteY141" fmla="*/ 2437762 h 2656670"/>
              <a:gd name="connsiteX142" fmla="*/ 1943274 w 2660406"/>
              <a:gd name="connsiteY142" fmla="*/ 2457929 h 2656670"/>
              <a:gd name="connsiteX143" fmla="*/ 1927948 w 2660406"/>
              <a:gd name="connsiteY143" fmla="*/ 2478096 h 2656670"/>
              <a:gd name="connsiteX144" fmla="*/ 1912622 w 2660406"/>
              <a:gd name="connsiteY144" fmla="*/ 2497456 h 2656670"/>
              <a:gd name="connsiteX145" fmla="*/ 1895681 w 2660406"/>
              <a:gd name="connsiteY145" fmla="*/ 2516010 h 2656670"/>
              <a:gd name="connsiteX146" fmla="*/ 1878740 w 2660406"/>
              <a:gd name="connsiteY146" fmla="*/ 2532143 h 2656670"/>
              <a:gd name="connsiteX147" fmla="*/ 1859381 w 2660406"/>
              <a:gd name="connsiteY147" fmla="*/ 2545857 h 2656670"/>
              <a:gd name="connsiteX148" fmla="*/ 1839214 w 2660406"/>
              <a:gd name="connsiteY148" fmla="*/ 2556344 h 2656670"/>
              <a:gd name="connsiteX149" fmla="*/ 1815014 w 2660406"/>
              <a:gd name="connsiteY149" fmla="*/ 2563603 h 2656670"/>
              <a:gd name="connsiteX150" fmla="*/ 1790007 w 2660406"/>
              <a:gd name="connsiteY150" fmla="*/ 2566831 h 2656670"/>
              <a:gd name="connsiteX151" fmla="*/ 1764193 w 2660406"/>
              <a:gd name="connsiteY151" fmla="*/ 2567637 h 2656670"/>
              <a:gd name="connsiteX152" fmla="*/ 1736767 w 2660406"/>
              <a:gd name="connsiteY152" fmla="*/ 2565216 h 2656670"/>
              <a:gd name="connsiteX153" fmla="*/ 1709339 w 2660406"/>
              <a:gd name="connsiteY153" fmla="*/ 2561991 h 2656670"/>
              <a:gd name="connsiteX154" fmla="*/ 1681911 w 2660406"/>
              <a:gd name="connsiteY154" fmla="*/ 2557956 h 2656670"/>
              <a:gd name="connsiteX155" fmla="*/ 1654486 w 2660406"/>
              <a:gd name="connsiteY155" fmla="*/ 2554731 h 2656670"/>
              <a:gd name="connsiteX156" fmla="*/ 1627059 w 2660406"/>
              <a:gd name="connsiteY156" fmla="*/ 2553117 h 2656670"/>
              <a:gd name="connsiteX157" fmla="*/ 1600439 w 2660406"/>
              <a:gd name="connsiteY157" fmla="*/ 2553117 h 2656670"/>
              <a:gd name="connsiteX158" fmla="*/ 1575432 w 2660406"/>
              <a:gd name="connsiteY158" fmla="*/ 2556344 h 2656670"/>
              <a:gd name="connsiteX159" fmla="*/ 1550424 w 2660406"/>
              <a:gd name="connsiteY159" fmla="*/ 2562797 h 2656670"/>
              <a:gd name="connsiteX160" fmla="*/ 1526224 w 2660406"/>
              <a:gd name="connsiteY160" fmla="*/ 2572477 h 2656670"/>
              <a:gd name="connsiteX161" fmla="*/ 1502025 w 2660406"/>
              <a:gd name="connsiteY161" fmla="*/ 2585383 h 2656670"/>
              <a:gd name="connsiteX162" fmla="*/ 1477824 w 2660406"/>
              <a:gd name="connsiteY162" fmla="*/ 2598291 h 2656670"/>
              <a:gd name="connsiteX163" fmla="*/ 1453624 w 2660406"/>
              <a:gd name="connsiteY163" fmla="*/ 2612809 h 2656670"/>
              <a:gd name="connsiteX164" fmla="*/ 1430230 w 2660406"/>
              <a:gd name="connsiteY164" fmla="*/ 2626523 h 2656670"/>
              <a:gd name="connsiteX165" fmla="*/ 1405223 w 2660406"/>
              <a:gd name="connsiteY165" fmla="*/ 2638624 h 2656670"/>
              <a:gd name="connsiteX166" fmla="*/ 1381023 w 2660406"/>
              <a:gd name="connsiteY166" fmla="*/ 2648305 h 2656670"/>
              <a:gd name="connsiteX167" fmla="*/ 1356017 w 2660406"/>
              <a:gd name="connsiteY167" fmla="*/ 2654758 h 2656670"/>
              <a:gd name="connsiteX168" fmla="*/ 1335613 w 2660406"/>
              <a:gd name="connsiteY168" fmla="*/ 2656670 h 2656670"/>
              <a:gd name="connsiteX169" fmla="*/ 1324794 w 2660406"/>
              <a:gd name="connsiteY169" fmla="*/ 2656670 h 2656670"/>
              <a:gd name="connsiteX170" fmla="*/ 1304389 w 2660406"/>
              <a:gd name="connsiteY170" fmla="*/ 2654758 h 2656670"/>
              <a:gd name="connsiteX171" fmla="*/ 1279384 w 2660406"/>
              <a:gd name="connsiteY171" fmla="*/ 2648305 h 2656670"/>
              <a:gd name="connsiteX172" fmla="*/ 1255183 w 2660406"/>
              <a:gd name="connsiteY172" fmla="*/ 2638624 h 2656670"/>
              <a:gd name="connsiteX173" fmla="*/ 1230176 w 2660406"/>
              <a:gd name="connsiteY173" fmla="*/ 2626523 h 2656670"/>
              <a:gd name="connsiteX174" fmla="*/ 1206783 w 2660406"/>
              <a:gd name="connsiteY174" fmla="*/ 2612809 h 2656670"/>
              <a:gd name="connsiteX175" fmla="*/ 1182582 w 2660406"/>
              <a:gd name="connsiteY175" fmla="*/ 2598291 h 2656670"/>
              <a:gd name="connsiteX176" fmla="*/ 1158383 w 2660406"/>
              <a:gd name="connsiteY176" fmla="*/ 2585383 h 2656670"/>
              <a:gd name="connsiteX177" fmla="*/ 1134183 w 2660406"/>
              <a:gd name="connsiteY177" fmla="*/ 2572477 h 2656670"/>
              <a:gd name="connsiteX178" fmla="*/ 1110788 w 2660406"/>
              <a:gd name="connsiteY178" fmla="*/ 2562797 h 2656670"/>
              <a:gd name="connsiteX179" fmla="*/ 1084975 w 2660406"/>
              <a:gd name="connsiteY179" fmla="*/ 2556344 h 2656670"/>
              <a:gd name="connsiteX180" fmla="*/ 1059970 w 2660406"/>
              <a:gd name="connsiteY180" fmla="*/ 2553117 h 2656670"/>
              <a:gd name="connsiteX181" fmla="*/ 1033347 w 2660406"/>
              <a:gd name="connsiteY181" fmla="*/ 2553117 h 2656670"/>
              <a:gd name="connsiteX182" fmla="*/ 1005921 w 2660406"/>
              <a:gd name="connsiteY182" fmla="*/ 2554731 h 2656670"/>
              <a:gd name="connsiteX183" fmla="*/ 978495 w 2660406"/>
              <a:gd name="connsiteY183" fmla="*/ 2557956 h 2656670"/>
              <a:gd name="connsiteX184" fmla="*/ 951067 w 2660406"/>
              <a:gd name="connsiteY184" fmla="*/ 2561991 h 2656670"/>
              <a:gd name="connsiteX185" fmla="*/ 923641 w 2660406"/>
              <a:gd name="connsiteY185" fmla="*/ 2565216 h 2656670"/>
              <a:gd name="connsiteX186" fmla="*/ 896214 w 2660406"/>
              <a:gd name="connsiteY186" fmla="*/ 2567637 h 2656670"/>
              <a:gd name="connsiteX187" fmla="*/ 870401 w 2660406"/>
              <a:gd name="connsiteY187" fmla="*/ 2566831 h 2656670"/>
              <a:gd name="connsiteX188" fmla="*/ 845394 w 2660406"/>
              <a:gd name="connsiteY188" fmla="*/ 2563603 h 2656670"/>
              <a:gd name="connsiteX189" fmla="*/ 821193 w 2660406"/>
              <a:gd name="connsiteY189" fmla="*/ 2556344 h 2656670"/>
              <a:gd name="connsiteX190" fmla="*/ 801027 w 2660406"/>
              <a:gd name="connsiteY190" fmla="*/ 2545857 h 2656670"/>
              <a:gd name="connsiteX191" fmla="*/ 781667 w 2660406"/>
              <a:gd name="connsiteY191" fmla="*/ 2532143 h 2656670"/>
              <a:gd name="connsiteX192" fmla="*/ 764727 w 2660406"/>
              <a:gd name="connsiteY192" fmla="*/ 2516010 h 2656670"/>
              <a:gd name="connsiteX193" fmla="*/ 747785 w 2660406"/>
              <a:gd name="connsiteY193" fmla="*/ 2497456 h 2656670"/>
              <a:gd name="connsiteX194" fmla="*/ 732459 w 2660406"/>
              <a:gd name="connsiteY194" fmla="*/ 2478096 h 2656670"/>
              <a:gd name="connsiteX195" fmla="*/ 717132 w 2660406"/>
              <a:gd name="connsiteY195" fmla="*/ 2457929 h 2656670"/>
              <a:gd name="connsiteX196" fmla="*/ 701807 w 2660406"/>
              <a:gd name="connsiteY196" fmla="*/ 2437762 h 2656670"/>
              <a:gd name="connsiteX197" fmla="*/ 686480 w 2660406"/>
              <a:gd name="connsiteY197" fmla="*/ 2418402 h 2656670"/>
              <a:gd name="connsiteX198" fmla="*/ 670344 w 2660406"/>
              <a:gd name="connsiteY198" fmla="*/ 2399848 h 2656670"/>
              <a:gd name="connsiteX199" fmla="*/ 651792 w 2660406"/>
              <a:gd name="connsiteY199" fmla="*/ 2383714 h 2656670"/>
              <a:gd name="connsiteX200" fmla="*/ 634045 w 2660406"/>
              <a:gd name="connsiteY200" fmla="*/ 2369196 h 2656670"/>
              <a:gd name="connsiteX201" fmla="*/ 613880 w 2660406"/>
              <a:gd name="connsiteY201" fmla="*/ 2357903 h 2656670"/>
              <a:gd name="connsiteX202" fmla="*/ 592098 w 2660406"/>
              <a:gd name="connsiteY202" fmla="*/ 2348222 h 2656670"/>
              <a:gd name="connsiteX203" fmla="*/ 568706 w 2660406"/>
              <a:gd name="connsiteY203" fmla="*/ 2340155 h 2656670"/>
              <a:gd name="connsiteX204" fmla="*/ 544505 w 2660406"/>
              <a:gd name="connsiteY204" fmla="*/ 2332896 h 2656670"/>
              <a:gd name="connsiteX205" fmla="*/ 520304 w 2660406"/>
              <a:gd name="connsiteY205" fmla="*/ 2326443 h 2656670"/>
              <a:gd name="connsiteX206" fmla="*/ 495298 w 2660406"/>
              <a:gd name="connsiteY206" fmla="*/ 2319988 h 2656670"/>
              <a:gd name="connsiteX207" fmla="*/ 471904 w 2660406"/>
              <a:gd name="connsiteY207" fmla="*/ 2312729 h 2656670"/>
              <a:gd name="connsiteX208" fmla="*/ 448511 w 2660406"/>
              <a:gd name="connsiteY208" fmla="*/ 2304661 h 2656670"/>
              <a:gd name="connsiteX209" fmla="*/ 426732 w 2660406"/>
              <a:gd name="connsiteY209" fmla="*/ 2294981 h 2656670"/>
              <a:gd name="connsiteX210" fmla="*/ 407371 w 2660406"/>
              <a:gd name="connsiteY210" fmla="*/ 2282882 h 2656670"/>
              <a:gd name="connsiteX211" fmla="*/ 389623 w 2660406"/>
              <a:gd name="connsiteY211" fmla="*/ 2268361 h 2656670"/>
              <a:gd name="connsiteX212" fmla="*/ 375105 w 2660406"/>
              <a:gd name="connsiteY212" fmla="*/ 2250616 h 2656670"/>
              <a:gd name="connsiteX213" fmla="*/ 363003 w 2660406"/>
              <a:gd name="connsiteY213" fmla="*/ 2231255 h 2656670"/>
              <a:gd name="connsiteX214" fmla="*/ 353324 w 2660406"/>
              <a:gd name="connsiteY214" fmla="*/ 2209474 h 2656670"/>
              <a:gd name="connsiteX215" fmla="*/ 345258 w 2660406"/>
              <a:gd name="connsiteY215" fmla="*/ 2186081 h 2656670"/>
              <a:gd name="connsiteX216" fmla="*/ 337997 w 2660406"/>
              <a:gd name="connsiteY216" fmla="*/ 2162688 h 2656670"/>
              <a:gd name="connsiteX217" fmla="*/ 331544 w 2660406"/>
              <a:gd name="connsiteY217" fmla="*/ 2137681 h 2656670"/>
              <a:gd name="connsiteX218" fmla="*/ 325091 w 2660406"/>
              <a:gd name="connsiteY218" fmla="*/ 2113480 h 2656670"/>
              <a:gd name="connsiteX219" fmla="*/ 317831 w 2660406"/>
              <a:gd name="connsiteY219" fmla="*/ 2089280 h 2656670"/>
              <a:gd name="connsiteX220" fmla="*/ 309764 w 2660406"/>
              <a:gd name="connsiteY220" fmla="*/ 2065886 h 2656670"/>
              <a:gd name="connsiteX221" fmla="*/ 300084 w 2660406"/>
              <a:gd name="connsiteY221" fmla="*/ 2044106 h 2656670"/>
              <a:gd name="connsiteX222" fmla="*/ 288790 w 2660406"/>
              <a:gd name="connsiteY222" fmla="*/ 2023940 h 2656670"/>
              <a:gd name="connsiteX223" fmla="*/ 274269 w 2660406"/>
              <a:gd name="connsiteY223" fmla="*/ 2006193 h 2656670"/>
              <a:gd name="connsiteX224" fmla="*/ 258136 w 2660406"/>
              <a:gd name="connsiteY224" fmla="*/ 1987639 h 2656670"/>
              <a:gd name="connsiteX225" fmla="*/ 239583 w 2660406"/>
              <a:gd name="connsiteY225" fmla="*/ 1971506 h 2656670"/>
              <a:gd name="connsiteX226" fmla="*/ 220221 w 2660406"/>
              <a:gd name="connsiteY226" fmla="*/ 1956179 h 2656670"/>
              <a:gd name="connsiteX227" fmla="*/ 199248 w 2660406"/>
              <a:gd name="connsiteY227" fmla="*/ 1940852 h 2656670"/>
              <a:gd name="connsiteX228" fmla="*/ 179083 w 2660406"/>
              <a:gd name="connsiteY228" fmla="*/ 1925525 h 2656670"/>
              <a:gd name="connsiteX229" fmla="*/ 159722 w 2660406"/>
              <a:gd name="connsiteY229" fmla="*/ 1910198 h 2656670"/>
              <a:gd name="connsiteX230" fmla="*/ 141170 w 2660406"/>
              <a:gd name="connsiteY230" fmla="*/ 1893259 h 2656670"/>
              <a:gd name="connsiteX231" fmla="*/ 125035 w 2660406"/>
              <a:gd name="connsiteY231" fmla="*/ 1876319 h 2656670"/>
              <a:gd name="connsiteX232" fmla="*/ 111322 w 2660406"/>
              <a:gd name="connsiteY232" fmla="*/ 1856959 h 2656670"/>
              <a:gd name="connsiteX233" fmla="*/ 100836 w 2660406"/>
              <a:gd name="connsiteY233" fmla="*/ 1836792 h 2656670"/>
              <a:gd name="connsiteX234" fmla="*/ 93575 w 2660406"/>
              <a:gd name="connsiteY234" fmla="*/ 1812593 h 2656670"/>
              <a:gd name="connsiteX235" fmla="*/ 90349 w 2660406"/>
              <a:gd name="connsiteY235" fmla="*/ 1787586 h 2656670"/>
              <a:gd name="connsiteX236" fmla="*/ 89541 w 2660406"/>
              <a:gd name="connsiteY236" fmla="*/ 1761772 h 2656670"/>
              <a:gd name="connsiteX237" fmla="*/ 91963 w 2660406"/>
              <a:gd name="connsiteY237" fmla="*/ 1734346 h 2656670"/>
              <a:gd name="connsiteX238" fmla="*/ 95189 w 2660406"/>
              <a:gd name="connsiteY238" fmla="*/ 1706918 h 2656670"/>
              <a:gd name="connsiteX239" fmla="*/ 99222 w 2660406"/>
              <a:gd name="connsiteY239" fmla="*/ 1679491 h 2656670"/>
              <a:gd name="connsiteX240" fmla="*/ 102449 w 2660406"/>
              <a:gd name="connsiteY240" fmla="*/ 1652063 h 2656670"/>
              <a:gd name="connsiteX241" fmla="*/ 104061 w 2660406"/>
              <a:gd name="connsiteY241" fmla="*/ 1624637 h 2656670"/>
              <a:gd name="connsiteX242" fmla="*/ 104061 w 2660406"/>
              <a:gd name="connsiteY242" fmla="*/ 1598017 h 2656670"/>
              <a:gd name="connsiteX243" fmla="*/ 100836 w 2660406"/>
              <a:gd name="connsiteY243" fmla="*/ 1573011 h 2656670"/>
              <a:gd name="connsiteX244" fmla="*/ 94381 w 2660406"/>
              <a:gd name="connsiteY244" fmla="*/ 1548003 h 2656670"/>
              <a:gd name="connsiteX245" fmla="*/ 84703 w 2660406"/>
              <a:gd name="connsiteY245" fmla="*/ 1524610 h 2656670"/>
              <a:gd name="connsiteX246" fmla="*/ 71795 w 2660406"/>
              <a:gd name="connsiteY246" fmla="*/ 1500410 h 2656670"/>
              <a:gd name="connsiteX247" fmla="*/ 58889 w 2660406"/>
              <a:gd name="connsiteY247" fmla="*/ 1476211 h 2656670"/>
              <a:gd name="connsiteX248" fmla="*/ 44369 w 2660406"/>
              <a:gd name="connsiteY248" fmla="*/ 1452010 h 2656670"/>
              <a:gd name="connsiteX249" fmla="*/ 30654 w 2660406"/>
              <a:gd name="connsiteY249" fmla="*/ 1428615 h 2656670"/>
              <a:gd name="connsiteX250" fmla="*/ 18554 w 2660406"/>
              <a:gd name="connsiteY250" fmla="*/ 1403610 h 2656670"/>
              <a:gd name="connsiteX251" fmla="*/ 8874 w 2660406"/>
              <a:gd name="connsiteY251" fmla="*/ 1379408 h 2656670"/>
              <a:gd name="connsiteX252" fmla="*/ 2421 w 2660406"/>
              <a:gd name="connsiteY252" fmla="*/ 1354401 h 2656670"/>
              <a:gd name="connsiteX253" fmla="*/ 0 w 2660406"/>
              <a:gd name="connsiteY253" fmla="*/ 1328588 h 2656670"/>
              <a:gd name="connsiteX254" fmla="*/ 2421 w 2660406"/>
              <a:gd name="connsiteY254" fmla="*/ 1302775 h 2656670"/>
              <a:gd name="connsiteX255" fmla="*/ 8874 w 2660406"/>
              <a:gd name="connsiteY255" fmla="*/ 1277768 h 2656670"/>
              <a:gd name="connsiteX256" fmla="*/ 18554 w 2660406"/>
              <a:gd name="connsiteY256" fmla="*/ 1253569 h 2656670"/>
              <a:gd name="connsiteX257" fmla="*/ 30654 w 2660406"/>
              <a:gd name="connsiteY257" fmla="*/ 1228562 h 2656670"/>
              <a:gd name="connsiteX258" fmla="*/ 44369 w 2660406"/>
              <a:gd name="connsiteY258" fmla="*/ 1205168 h 2656670"/>
              <a:gd name="connsiteX259" fmla="*/ 58889 w 2660406"/>
              <a:gd name="connsiteY259" fmla="*/ 1180968 h 2656670"/>
              <a:gd name="connsiteX260" fmla="*/ 71795 w 2660406"/>
              <a:gd name="connsiteY260" fmla="*/ 1156767 h 2656670"/>
              <a:gd name="connsiteX261" fmla="*/ 84703 w 2660406"/>
              <a:gd name="connsiteY261" fmla="*/ 1132567 h 2656670"/>
              <a:gd name="connsiteX262" fmla="*/ 94381 w 2660406"/>
              <a:gd name="connsiteY262" fmla="*/ 1109174 h 2656670"/>
              <a:gd name="connsiteX263" fmla="*/ 100836 w 2660406"/>
              <a:gd name="connsiteY263" fmla="*/ 1084167 h 2656670"/>
              <a:gd name="connsiteX264" fmla="*/ 104061 w 2660406"/>
              <a:gd name="connsiteY264" fmla="*/ 1059160 h 2656670"/>
              <a:gd name="connsiteX265" fmla="*/ 104061 w 2660406"/>
              <a:gd name="connsiteY265" fmla="*/ 1032540 h 2656670"/>
              <a:gd name="connsiteX266" fmla="*/ 102449 w 2660406"/>
              <a:gd name="connsiteY266" fmla="*/ 1005113 h 2656670"/>
              <a:gd name="connsiteX267" fmla="*/ 99222 w 2660406"/>
              <a:gd name="connsiteY267" fmla="*/ 977688 h 2656670"/>
              <a:gd name="connsiteX268" fmla="*/ 95189 w 2660406"/>
              <a:gd name="connsiteY268" fmla="*/ 950259 h 2656670"/>
              <a:gd name="connsiteX269" fmla="*/ 91963 w 2660406"/>
              <a:gd name="connsiteY269" fmla="*/ 922832 h 2656670"/>
              <a:gd name="connsiteX270" fmla="*/ 89541 w 2660406"/>
              <a:gd name="connsiteY270" fmla="*/ 895406 h 2656670"/>
              <a:gd name="connsiteX271" fmla="*/ 90349 w 2660406"/>
              <a:gd name="connsiteY271" fmla="*/ 869592 h 2656670"/>
              <a:gd name="connsiteX272" fmla="*/ 93575 w 2660406"/>
              <a:gd name="connsiteY272" fmla="*/ 844585 h 2656670"/>
              <a:gd name="connsiteX273" fmla="*/ 100836 w 2660406"/>
              <a:gd name="connsiteY273" fmla="*/ 820385 h 2656670"/>
              <a:gd name="connsiteX274" fmla="*/ 111322 w 2660406"/>
              <a:gd name="connsiteY274" fmla="*/ 800218 h 2656670"/>
              <a:gd name="connsiteX275" fmla="*/ 125035 w 2660406"/>
              <a:gd name="connsiteY275" fmla="*/ 780859 h 2656670"/>
              <a:gd name="connsiteX276" fmla="*/ 141170 w 2660406"/>
              <a:gd name="connsiteY276" fmla="*/ 763918 h 2656670"/>
              <a:gd name="connsiteX277" fmla="*/ 159722 w 2660406"/>
              <a:gd name="connsiteY277" fmla="*/ 746978 h 2656670"/>
              <a:gd name="connsiteX278" fmla="*/ 179083 w 2660406"/>
              <a:gd name="connsiteY278" fmla="*/ 731651 h 2656670"/>
              <a:gd name="connsiteX279" fmla="*/ 199248 w 2660406"/>
              <a:gd name="connsiteY279" fmla="*/ 716325 h 2656670"/>
              <a:gd name="connsiteX280" fmla="*/ 220221 w 2660406"/>
              <a:gd name="connsiteY280" fmla="*/ 700998 h 2656670"/>
              <a:gd name="connsiteX281" fmla="*/ 239583 w 2660406"/>
              <a:gd name="connsiteY281" fmla="*/ 685670 h 2656670"/>
              <a:gd name="connsiteX282" fmla="*/ 258136 w 2660406"/>
              <a:gd name="connsiteY282" fmla="*/ 669538 h 2656670"/>
              <a:gd name="connsiteX283" fmla="*/ 274269 w 2660406"/>
              <a:gd name="connsiteY283" fmla="*/ 650985 h 2656670"/>
              <a:gd name="connsiteX284" fmla="*/ 288790 w 2660406"/>
              <a:gd name="connsiteY284" fmla="*/ 633237 h 2656670"/>
              <a:gd name="connsiteX285" fmla="*/ 300084 w 2660406"/>
              <a:gd name="connsiteY285" fmla="*/ 613070 h 2656670"/>
              <a:gd name="connsiteX286" fmla="*/ 309764 w 2660406"/>
              <a:gd name="connsiteY286" fmla="*/ 591291 h 2656670"/>
              <a:gd name="connsiteX287" fmla="*/ 317831 w 2660406"/>
              <a:gd name="connsiteY287" fmla="*/ 567896 h 2656670"/>
              <a:gd name="connsiteX288" fmla="*/ 325091 w 2660406"/>
              <a:gd name="connsiteY288" fmla="*/ 543696 h 2656670"/>
              <a:gd name="connsiteX289" fmla="*/ 331544 w 2660406"/>
              <a:gd name="connsiteY289" fmla="*/ 519497 h 2656670"/>
              <a:gd name="connsiteX290" fmla="*/ 337997 w 2660406"/>
              <a:gd name="connsiteY290" fmla="*/ 494489 h 2656670"/>
              <a:gd name="connsiteX291" fmla="*/ 345258 w 2660406"/>
              <a:gd name="connsiteY291" fmla="*/ 471097 h 2656670"/>
              <a:gd name="connsiteX292" fmla="*/ 353324 w 2660406"/>
              <a:gd name="connsiteY292" fmla="*/ 447702 h 2656670"/>
              <a:gd name="connsiteX293" fmla="*/ 363003 w 2660406"/>
              <a:gd name="connsiteY293" fmla="*/ 425922 h 2656670"/>
              <a:gd name="connsiteX294" fmla="*/ 375105 w 2660406"/>
              <a:gd name="connsiteY294" fmla="*/ 406562 h 2656670"/>
              <a:gd name="connsiteX295" fmla="*/ 389623 w 2660406"/>
              <a:gd name="connsiteY295" fmla="*/ 388815 h 2656670"/>
              <a:gd name="connsiteX296" fmla="*/ 407371 w 2660406"/>
              <a:gd name="connsiteY296" fmla="*/ 374295 h 2656670"/>
              <a:gd name="connsiteX297" fmla="*/ 426732 w 2660406"/>
              <a:gd name="connsiteY297" fmla="*/ 362196 h 2656670"/>
              <a:gd name="connsiteX298" fmla="*/ 448511 w 2660406"/>
              <a:gd name="connsiteY298" fmla="*/ 352515 h 2656670"/>
              <a:gd name="connsiteX299" fmla="*/ 471904 w 2660406"/>
              <a:gd name="connsiteY299" fmla="*/ 344448 h 2656670"/>
              <a:gd name="connsiteX300" fmla="*/ 495298 w 2660406"/>
              <a:gd name="connsiteY300" fmla="*/ 337188 h 2656670"/>
              <a:gd name="connsiteX301" fmla="*/ 520304 w 2660406"/>
              <a:gd name="connsiteY301" fmla="*/ 330735 h 2656670"/>
              <a:gd name="connsiteX302" fmla="*/ 544505 w 2660406"/>
              <a:gd name="connsiteY302" fmla="*/ 324281 h 2656670"/>
              <a:gd name="connsiteX303" fmla="*/ 568706 w 2660406"/>
              <a:gd name="connsiteY303" fmla="*/ 317021 h 2656670"/>
              <a:gd name="connsiteX304" fmla="*/ 592098 w 2660406"/>
              <a:gd name="connsiteY304" fmla="*/ 308956 h 2656670"/>
              <a:gd name="connsiteX305" fmla="*/ 613880 w 2660406"/>
              <a:gd name="connsiteY305" fmla="*/ 299275 h 2656670"/>
              <a:gd name="connsiteX306" fmla="*/ 634045 w 2660406"/>
              <a:gd name="connsiteY306" fmla="*/ 287983 h 2656670"/>
              <a:gd name="connsiteX307" fmla="*/ 651792 w 2660406"/>
              <a:gd name="connsiteY307" fmla="*/ 273462 h 2656670"/>
              <a:gd name="connsiteX308" fmla="*/ 670344 w 2660406"/>
              <a:gd name="connsiteY308" fmla="*/ 257328 h 2656670"/>
              <a:gd name="connsiteX309" fmla="*/ 686480 w 2660406"/>
              <a:gd name="connsiteY309" fmla="*/ 238775 h 2656670"/>
              <a:gd name="connsiteX310" fmla="*/ 701807 w 2660406"/>
              <a:gd name="connsiteY310" fmla="*/ 219414 h 2656670"/>
              <a:gd name="connsiteX311" fmla="*/ 717132 w 2660406"/>
              <a:gd name="connsiteY311" fmla="*/ 199247 h 2656670"/>
              <a:gd name="connsiteX312" fmla="*/ 732459 w 2660406"/>
              <a:gd name="connsiteY312" fmla="*/ 179080 h 2656670"/>
              <a:gd name="connsiteX313" fmla="*/ 747785 w 2660406"/>
              <a:gd name="connsiteY313" fmla="*/ 159720 h 2656670"/>
              <a:gd name="connsiteX314" fmla="*/ 764727 w 2660406"/>
              <a:gd name="connsiteY314" fmla="*/ 141167 h 2656670"/>
              <a:gd name="connsiteX315" fmla="*/ 781667 w 2660406"/>
              <a:gd name="connsiteY315" fmla="*/ 125034 h 2656670"/>
              <a:gd name="connsiteX316" fmla="*/ 801027 w 2660406"/>
              <a:gd name="connsiteY316" fmla="*/ 111320 h 2656670"/>
              <a:gd name="connsiteX317" fmla="*/ 821193 w 2660406"/>
              <a:gd name="connsiteY317" fmla="*/ 100833 h 2656670"/>
              <a:gd name="connsiteX318" fmla="*/ 845394 w 2660406"/>
              <a:gd name="connsiteY318" fmla="*/ 93574 h 2656670"/>
              <a:gd name="connsiteX319" fmla="*/ 870401 w 2660406"/>
              <a:gd name="connsiteY319" fmla="*/ 90346 h 2656670"/>
              <a:gd name="connsiteX320" fmla="*/ 896214 w 2660406"/>
              <a:gd name="connsiteY320" fmla="*/ 89539 h 2656670"/>
              <a:gd name="connsiteX321" fmla="*/ 923641 w 2660406"/>
              <a:gd name="connsiteY321" fmla="*/ 91960 h 2656670"/>
              <a:gd name="connsiteX322" fmla="*/ 951067 w 2660406"/>
              <a:gd name="connsiteY322" fmla="*/ 95187 h 2656670"/>
              <a:gd name="connsiteX323" fmla="*/ 978495 w 2660406"/>
              <a:gd name="connsiteY323" fmla="*/ 99220 h 2656670"/>
              <a:gd name="connsiteX324" fmla="*/ 1005921 w 2660406"/>
              <a:gd name="connsiteY324" fmla="*/ 102448 h 2656670"/>
              <a:gd name="connsiteX325" fmla="*/ 1033347 w 2660406"/>
              <a:gd name="connsiteY325" fmla="*/ 104060 h 2656670"/>
              <a:gd name="connsiteX326" fmla="*/ 1059970 w 2660406"/>
              <a:gd name="connsiteY326" fmla="*/ 104060 h 2656670"/>
              <a:gd name="connsiteX327" fmla="*/ 1084975 w 2660406"/>
              <a:gd name="connsiteY327" fmla="*/ 100833 h 2656670"/>
              <a:gd name="connsiteX328" fmla="*/ 1110788 w 2660406"/>
              <a:gd name="connsiteY328" fmla="*/ 94379 h 2656670"/>
              <a:gd name="connsiteX329" fmla="*/ 1134183 w 2660406"/>
              <a:gd name="connsiteY329" fmla="*/ 84699 h 2656670"/>
              <a:gd name="connsiteX330" fmla="*/ 1158383 w 2660406"/>
              <a:gd name="connsiteY330" fmla="*/ 71793 h 2656670"/>
              <a:gd name="connsiteX331" fmla="*/ 1182582 w 2660406"/>
              <a:gd name="connsiteY331" fmla="*/ 58888 h 2656670"/>
              <a:gd name="connsiteX332" fmla="*/ 1206783 w 2660406"/>
              <a:gd name="connsiteY332" fmla="*/ 44367 h 2656670"/>
              <a:gd name="connsiteX333" fmla="*/ 1230176 w 2660406"/>
              <a:gd name="connsiteY333" fmla="*/ 30653 h 2656670"/>
              <a:gd name="connsiteX334" fmla="*/ 1255183 w 2660406"/>
              <a:gd name="connsiteY334" fmla="*/ 18554 h 2656670"/>
              <a:gd name="connsiteX335" fmla="*/ 1279384 w 2660406"/>
              <a:gd name="connsiteY335" fmla="*/ 8873 h 2656670"/>
              <a:gd name="connsiteX336" fmla="*/ 1304389 w 2660406"/>
              <a:gd name="connsiteY336" fmla="*/ 2419 h 265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2660406" h="2656670">
                <a:moveTo>
                  <a:pt x="1330204" y="0"/>
                </a:moveTo>
                <a:lnTo>
                  <a:pt x="1356017" y="2419"/>
                </a:lnTo>
                <a:lnTo>
                  <a:pt x="1381023" y="8873"/>
                </a:lnTo>
                <a:lnTo>
                  <a:pt x="1405223" y="18554"/>
                </a:lnTo>
                <a:lnTo>
                  <a:pt x="1430230" y="30653"/>
                </a:lnTo>
                <a:lnTo>
                  <a:pt x="1453624" y="44367"/>
                </a:lnTo>
                <a:lnTo>
                  <a:pt x="1477824" y="58888"/>
                </a:lnTo>
                <a:lnTo>
                  <a:pt x="1502025" y="71793"/>
                </a:lnTo>
                <a:lnTo>
                  <a:pt x="1526224" y="84699"/>
                </a:lnTo>
                <a:lnTo>
                  <a:pt x="1550424" y="94379"/>
                </a:lnTo>
                <a:lnTo>
                  <a:pt x="1575432" y="100833"/>
                </a:lnTo>
                <a:lnTo>
                  <a:pt x="1600439" y="104060"/>
                </a:lnTo>
                <a:lnTo>
                  <a:pt x="1627059" y="104060"/>
                </a:lnTo>
                <a:lnTo>
                  <a:pt x="1654486" y="102448"/>
                </a:lnTo>
                <a:lnTo>
                  <a:pt x="1681911" y="99220"/>
                </a:lnTo>
                <a:lnTo>
                  <a:pt x="1709339" y="95187"/>
                </a:lnTo>
                <a:lnTo>
                  <a:pt x="1736767" y="91960"/>
                </a:lnTo>
                <a:lnTo>
                  <a:pt x="1764193" y="89539"/>
                </a:lnTo>
                <a:lnTo>
                  <a:pt x="1790007" y="90346"/>
                </a:lnTo>
                <a:lnTo>
                  <a:pt x="1815014" y="93574"/>
                </a:lnTo>
                <a:lnTo>
                  <a:pt x="1839214" y="100833"/>
                </a:lnTo>
                <a:lnTo>
                  <a:pt x="1859381" y="111320"/>
                </a:lnTo>
                <a:lnTo>
                  <a:pt x="1878740" y="125034"/>
                </a:lnTo>
                <a:lnTo>
                  <a:pt x="1895681" y="141167"/>
                </a:lnTo>
                <a:lnTo>
                  <a:pt x="1912622" y="159720"/>
                </a:lnTo>
                <a:lnTo>
                  <a:pt x="1927948" y="179080"/>
                </a:lnTo>
                <a:lnTo>
                  <a:pt x="1943274" y="199247"/>
                </a:lnTo>
                <a:lnTo>
                  <a:pt x="1958601" y="219414"/>
                </a:lnTo>
                <a:lnTo>
                  <a:pt x="1973928" y="238775"/>
                </a:lnTo>
                <a:lnTo>
                  <a:pt x="1990062" y="257328"/>
                </a:lnTo>
                <a:lnTo>
                  <a:pt x="2008614" y="273462"/>
                </a:lnTo>
                <a:lnTo>
                  <a:pt x="2026361" y="287983"/>
                </a:lnTo>
                <a:lnTo>
                  <a:pt x="2046529" y="299275"/>
                </a:lnTo>
                <a:lnTo>
                  <a:pt x="2068309" y="308956"/>
                </a:lnTo>
                <a:lnTo>
                  <a:pt x="2091702" y="317021"/>
                </a:lnTo>
                <a:lnTo>
                  <a:pt x="2115903" y="324281"/>
                </a:lnTo>
                <a:lnTo>
                  <a:pt x="2140101" y="330735"/>
                </a:lnTo>
                <a:lnTo>
                  <a:pt x="2165109" y="337188"/>
                </a:lnTo>
                <a:lnTo>
                  <a:pt x="2188502" y="344448"/>
                </a:lnTo>
                <a:lnTo>
                  <a:pt x="2211897" y="352515"/>
                </a:lnTo>
                <a:lnTo>
                  <a:pt x="2233675" y="362196"/>
                </a:lnTo>
                <a:lnTo>
                  <a:pt x="2253035" y="374295"/>
                </a:lnTo>
                <a:lnTo>
                  <a:pt x="2270784" y="388815"/>
                </a:lnTo>
                <a:lnTo>
                  <a:pt x="2285303" y="406562"/>
                </a:lnTo>
                <a:lnTo>
                  <a:pt x="2297404" y="425922"/>
                </a:lnTo>
                <a:lnTo>
                  <a:pt x="2307084" y="447702"/>
                </a:lnTo>
                <a:lnTo>
                  <a:pt x="2315151" y="471097"/>
                </a:lnTo>
                <a:lnTo>
                  <a:pt x="2322411" y="494489"/>
                </a:lnTo>
                <a:lnTo>
                  <a:pt x="2328864" y="519497"/>
                </a:lnTo>
                <a:lnTo>
                  <a:pt x="2335317" y="543696"/>
                </a:lnTo>
                <a:lnTo>
                  <a:pt x="2342578" y="567896"/>
                </a:lnTo>
                <a:lnTo>
                  <a:pt x="2350643" y="591291"/>
                </a:lnTo>
                <a:lnTo>
                  <a:pt x="2360324" y="613070"/>
                </a:lnTo>
                <a:lnTo>
                  <a:pt x="2371617" y="633237"/>
                </a:lnTo>
                <a:lnTo>
                  <a:pt x="2386137" y="650985"/>
                </a:lnTo>
                <a:lnTo>
                  <a:pt x="2402271" y="669538"/>
                </a:lnTo>
                <a:lnTo>
                  <a:pt x="2420825" y="685670"/>
                </a:lnTo>
                <a:lnTo>
                  <a:pt x="2440992" y="700998"/>
                </a:lnTo>
                <a:lnTo>
                  <a:pt x="2461159" y="716325"/>
                </a:lnTo>
                <a:lnTo>
                  <a:pt x="2481325" y="731651"/>
                </a:lnTo>
                <a:lnTo>
                  <a:pt x="2500684" y="746978"/>
                </a:lnTo>
                <a:lnTo>
                  <a:pt x="2519238" y="763918"/>
                </a:lnTo>
                <a:lnTo>
                  <a:pt x="2535373" y="780859"/>
                </a:lnTo>
                <a:lnTo>
                  <a:pt x="2549085" y="800218"/>
                </a:lnTo>
                <a:lnTo>
                  <a:pt x="2559571" y="820385"/>
                </a:lnTo>
                <a:lnTo>
                  <a:pt x="2566832" y="844585"/>
                </a:lnTo>
                <a:lnTo>
                  <a:pt x="2570059" y="869592"/>
                </a:lnTo>
                <a:lnTo>
                  <a:pt x="2570866" y="895406"/>
                </a:lnTo>
                <a:lnTo>
                  <a:pt x="2568444" y="922832"/>
                </a:lnTo>
                <a:lnTo>
                  <a:pt x="2565220" y="950259"/>
                </a:lnTo>
                <a:lnTo>
                  <a:pt x="2561186" y="977688"/>
                </a:lnTo>
                <a:lnTo>
                  <a:pt x="2557959" y="1005113"/>
                </a:lnTo>
                <a:lnTo>
                  <a:pt x="2556345" y="1032540"/>
                </a:lnTo>
                <a:lnTo>
                  <a:pt x="2556345" y="1059160"/>
                </a:lnTo>
                <a:lnTo>
                  <a:pt x="2559571" y="1084167"/>
                </a:lnTo>
                <a:lnTo>
                  <a:pt x="2566025" y="1109174"/>
                </a:lnTo>
                <a:lnTo>
                  <a:pt x="2575705" y="1132567"/>
                </a:lnTo>
                <a:lnTo>
                  <a:pt x="2587806" y="1156767"/>
                </a:lnTo>
                <a:lnTo>
                  <a:pt x="2601520" y="1180968"/>
                </a:lnTo>
                <a:lnTo>
                  <a:pt x="2616038" y="1205168"/>
                </a:lnTo>
                <a:lnTo>
                  <a:pt x="2629752" y="1228562"/>
                </a:lnTo>
                <a:lnTo>
                  <a:pt x="2641853" y="1253569"/>
                </a:lnTo>
                <a:lnTo>
                  <a:pt x="2651532" y="1277768"/>
                </a:lnTo>
                <a:lnTo>
                  <a:pt x="2657987" y="1302775"/>
                </a:lnTo>
                <a:lnTo>
                  <a:pt x="2660406" y="1328588"/>
                </a:lnTo>
                <a:lnTo>
                  <a:pt x="2657987" y="1354401"/>
                </a:lnTo>
                <a:lnTo>
                  <a:pt x="2651532" y="1379408"/>
                </a:lnTo>
                <a:lnTo>
                  <a:pt x="2641853" y="1403610"/>
                </a:lnTo>
                <a:lnTo>
                  <a:pt x="2629752" y="1428615"/>
                </a:lnTo>
                <a:lnTo>
                  <a:pt x="2616038" y="1452010"/>
                </a:lnTo>
                <a:lnTo>
                  <a:pt x="2601520" y="1476211"/>
                </a:lnTo>
                <a:lnTo>
                  <a:pt x="2587806" y="1500410"/>
                </a:lnTo>
                <a:lnTo>
                  <a:pt x="2575705" y="1524610"/>
                </a:lnTo>
                <a:lnTo>
                  <a:pt x="2566025" y="1548003"/>
                </a:lnTo>
                <a:lnTo>
                  <a:pt x="2559571" y="1573011"/>
                </a:lnTo>
                <a:lnTo>
                  <a:pt x="2556345" y="1598017"/>
                </a:lnTo>
                <a:lnTo>
                  <a:pt x="2556345" y="1624637"/>
                </a:lnTo>
                <a:lnTo>
                  <a:pt x="2557959" y="1652063"/>
                </a:lnTo>
                <a:lnTo>
                  <a:pt x="2561186" y="1679491"/>
                </a:lnTo>
                <a:lnTo>
                  <a:pt x="2565220" y="1706918"/>
                </a:lnTo>
                <a:lnTo>
                  <a:pt x="2568444" y="1734346"/>
                </a:lnTo>
                <a:lnTo>
                  <a:pt x="2570866" y="1761772"/>
                </a:lnTo>
                <a:lnTo>
                  <a:pt x="2570059" y="1787586"/>
                </a:lnTo>
                <a:lnTo>
                  <a:pt x="2566832" y="1812593"/>
                </a:lnTo>
                <a:lnTo>
                  <a:pt x="2559571" y="1836792"/>
                </a:lnTo>
                <a:lnTo>
                  <a:pt x="2549085" y="1856959"/>
                </a:lnTo>
                <a:lnTo>
                  <a:pt x="2535373" y="1876319"/>
                </a:lnTo>
                <a:lnTo>
                  <a:pt x="2519238" y="1893259"/>
                </a:lnTo>
                <a:lnTo>
                  <a:pt x="2500684" y="1910198"/>
                </a:lnTo>
                <a:lnTo>
                  <a:pt x="2481325" y="1925525"/>
                </a:lnTo>
                <a:lnTo>
                  <a:pt x="2461159" y="1940852"/>
                </a:lnTo>
                <a:lnTo>
                  <a:pt x="2440992" y="1956179"/>
                </a:lnTo>
                <a:lnTo>
                  <a:pt x="2420825" y="1971506"/>
                </a:lnTo>
                <a:lnTo>
                  <a:pt x="2402271" y="1987639"/>
                </a:lnTo>
                <a:lnTo>
                  <a:pt x="2386137" y="2006193"/>
                </a:lnTo>
                <a:lnTo>
                  <a:pt x="2371617" y="2023940"/>
                </a:lnTo>
                <a:lnTo>
                  <a:pt x="2360324" y="2044106"/>
                </a:lnTo>
                <a:lnTo>
                  <a:pt x="2350643" y="2065886"/>
                </a:lnTo>
                <a:lnTo>
                  <a:pt x="2342578" y="2089280"/>
                </a:lnTo>
                <a:lnTo>
                  <a:pt x="2335317" y="2113480"/>
                </a:lnTo>
                <a:lnTo>
                  <a:pt x="2328864" y="2137681"/>
                </a:lnTo>
                <a:lnTo>
                  <a:pt x="2322411" y="2162688"/>
                </a:lnTo>
                <a:lnTo>
                  <a:pt x="2315151" y="2186081"/>
                </a:lnTo>
                <a:lnTo>
                  <a:pt x="2307084" y="2209474"/>
                </a:lnTo>
                <a:lnTo>
                  <a:pt x="2297404" y="2231255"/>
                </a:lnTo>
                <a:lnTo>
                  <a:pt x="2285303" y="2250616"/>
                </a:lnTo>
                <a:lnTo>
                  <a:pt x="2270784" y="2268361"/>
                </a:lnTo>
                <a:lnTo>
                  <a:pt x="2253035" y="2282882"/>
                </a:lnTo>
                <a:lnTo>
                  <a:pt x="2233675" y="2294981"/>
                </a:lnTo>
                <a:lnTo>
                  <a:pt x="2211897" y="2304661"/>
                </a:lnTo>
                <a:lnTo>
                  <a:pt x="2188502" y="2312729"/>
                </a:lnTo>
                <a:lnTo>
                  <a:pt x="2165109" y="2319988"/>
                </a:lnTo>
                <a:lnTo>
                  <a:pt x="2140101" y="2326443"/>
                </a:lnTo>
                <a:lnTo>
                  <a:pt x="2115903" y="2332896"/>
                </a:lnTo>
                <a:lnTo>
                  <a:pt x="2091702" y="2340155"/>
                </a:lnTo>
                <a:lnTo>
                  <a:pt x="2068309" y="2348222"/>
                </a:lnTo>
                <a:lnTo>
                  <a:pt x="2046529" y="2357903"/>
                </a:lnTo>
                <a:lnTo>
                  <a:pt x="2026361" y="2369196"/>
                </a:lnTo>
                <a:lnTo>
                  <a:pt x="2008614" y="2383714"/>
                </a:lnTo>
                <a:lnTo>
                  <a:pt x="1990062" y="2399848"/>
                </a:lnTo>
                <a:lnTo>
                  <a:pt x="1973928" y="2418402"/>
                </a:lnTo>
                <a:lnTo>
                  <a:pt x="1958601" y="2437762"/>
                </a:lnTo>
                <a:lnTo>
                  <a:pt x="1943274" y="2457929"/>
                </a:lnTo>
                <a:lnTo>
                  <a:pt x="1927948" y="2478096"/>
                </a:lnTo>
                <a:lnTo>
                  <a:pt x="1912622" y="2497456"/>
                </a:lnTo>
                <a:lnTo>
                  <a:pt x="1895681" y="2516010"/>
                </a:lnTo>
                <a:lnTo>
                  <a:pt x="1878740" y="2532143"/>
                </a:lnTo>
                <a:lnTo>
                  <a:pt x="1859381" y="2545857"/>
                </a:lnTo>
                <a:lnTo>
                  <a:pt x="1839214" y="2556344"/>
                </a:lnTo>
                <a:lnTo>
                  <a:pt x="1815014" y="2563603"/>
                </a:lnTo>
                <a:lnTo>
                  <a:pt x="1790007" y="2566831"/>
                </a:lnTo>
                <a:lnTo>
                  <a:pt x="1764193" y="2567637"/>
                </a:lnTo>
                <a:lnTo>
                  <a:pt x="1736767" y="2565216"/>
                </a:lnTo>
                <a:lnTo>
                  <a:pt x="1709339" y="2561991"/>
                </a:lnTo>
                <a:lnTo>
                  <a:pt x="1681911" y="2557956"/>
                </a:lnTo>
                <a:lnTo>
                  <a:pt x="1654486" y="2554731"/>
                </a:lnTo>
                <a:lnTo>
                  <a:pt x="1627059" y="2553117"/>
                </a:lnTo>
                <a:lnTo>
                  <a:pt x="1600439" y="2553117"/>
                </a:lnTo>
                <a:lnTo>
                  <a:pt x="1575432" y="2556344"/>
                </a:lnTo>
                <a:lnTo>
                  <a:pt x="1550424" y="2562797"/>
                </a:lnTo>
                <a:lnTo>
                  <a:pt x="1526224" y="2572477"/>
                </a:lnTo>
                <a:lnTo>
                  <a:pt x="1502025" y="2585383"/>
                </a:lnTo>
                <a:lnTo>
                  <a:pt x="1477824" y="2598291"/>
                </a:lnTo>
                <a:lnTo>
                  <a:pt x="1453624" y="2612809"/>
                </a:lnTo>
                <a:lnTo>
                  <a:pt x="1430230" y="2626523"/>
                </a:lnTo>
                <a:lnTo>
                  <a:pt x="1405223" y="2638624"/>
                </a:lnTo>
                <a:lnTo>
                  <a:pt x="1381023" y="2648305"/>
                </a:lnTo>
                <a:lnTo>
                  <a:pt x="1356017" y="2654758"/>
                </a:lnTo>
                <a:lnTo>
                  <a:pt x="1335613" y="2656670"/>
                </a:lnTo>
                <a:lnTo>
                  <a:pt x="1324794" y="2656670"/>
                </a:lnTo>
                <a:lnTo>
                  <a:pt x="1304389" y="2654758"/>
                </a:lnTo>
                <a:lnTo>
                  <a:pt x="1279384" y="2648305"/>
                </a:lnTo>
                <a:lnTo>
                  <a:pt x="1255183" y="2638624"/>
                </a:lnTo>
                <a:lnTo>
                  <a:pt x="1230176" y="2626523"/>
                </a:lnTo>
                <a:lnTo>
                  <a:pt x="1206783" y="2612809"/>
                </a:lnTo>
                <a:lnTo>
                  <a:pt x="1182582" y="2598291"/>
                </a:lnTo>
                <a:lnTo>
                  <a:pt x="1158383" y="2585383"/>
                </a:lnTo>
                <a:lnTo>
                  <a:pt x="1134183" y="2572477"/>
                </a:lnTo>
                <a:lnTo>
                  <a:pt x="1110788" y="2562797"/>
                </a:lnTo>
                <a:lnTo>
                  <a:pt x="1084975" y="2556344"/>
                </a:lnTo>
                <a:lnTo>
                  <a:pt x="1059970" y="2553117"/>
                </a:lnTo>
                <a:lnTo>
                  <a:pt x="1033347" y="2553117"/>
                </a:lnTo>
                <a:lnTo>
                  <a:pt x="1005921" y="2554731"/>
                </a:lnTo>
                <a:lnTo>
                  <a:pt x="978495" y="2557956"/>
                </a:lnTo>
                <a:lnTo>
                  <a:pt x="951067" y="2561991"/>
                </a:lnTo>
                <a:lnTo>
                  <a:pt x="923641" y="2565216"/>
                </a:lnTo>
                <a:lnTo>
                  <a:pt x="896214" y="2567637"/>
                </a:lnTo>
                <a:lnTo>
                  <a:pt x="870401" y="2566831"/>
                </a:lnTo>
                <a:lnTo>
                  <a:pt x="845394" y="2563603"/>
                </a:lnTo>
                <a:lnTo>
                  <a:pt x="821193" y="2556344"/>
                </a:lnTo>
                <a:lnTo>
                  <a:pt x="801027" y="2545857"/>
                </a:lnTo>
                <a:lnTo>
                  <a:pt x="781667" y="2532143"/>
                </a:lnTo>
                <a:lnTo>
                  <a:pt x="764727" y="2516010"/>
                </a:lnTo>
                <a:lnTo>
                  <a:pt x="747785" y="2497456"/>
                </a:lnTo>
                <a:lnTo>
                  <a:pt x="732459" y="2478096"/>
                </a:lnTo>
                <a:lnTo>
                  <a:pt x="717132" y="2457929"/>
                </a:lnTo>
                <a:lnTo>
                  <a:pt x="701807" y="2437762"/>
                </a:lnTo>
                <a:lnTo>
                  <a:pt x="686480" y="2418402"/>
                </a:lnTo>
                <a:lnTo>
                  <a:pt x="670344" y="2399848"/>
                </a:lnTo>
                <a:lnTo>
                  <a:pt x="651792" y="2383714"/>
                </a:lnTo>
                <a:lnTo>
                  <a:pt x="634045" y="2369196"/>
                </a:lnTo>
                <a:lnTo>
                  <a:pt x="613880" y="2357903"/>
                </a:lnTo>
                <a:lnTo>
                  <a:pt x="592098" y="2348222"/>
                </a:lnTo>
                <a:lnTo>
                  <a:pt x="568706" y="2340155"/>
                </a:lnTo>
                <a:lnTo>
                  <a:pt x="544505" y="2332896"/>
                </a:lnTo>
                <a:lnTo>
                  <a:pt x="520304" y="2326443"/>
                </a:lnTo>
                <a:lnTo>
                  <a:pt x="495298" y="2319988"/>
                </a:lnTo>
                <a:lnTo>
                  <a:pt x="471904" y="2312729"/>
                </a:lnTo>
                <a:lnTo>
                  <a:pt x="448511" y="2304661"/>
                </a:lnTo>
                <a:lnTo>
                  <a:pt x="426732" y="2294981"/>
                </a:lnTo>
                <a:lnTo>
                  <a:pt x="407371" y="2282882"/>
                </a:lnTo>
                <a:lnTo>
                  <a:pt x="389623" y="2268361"/>
                </a:lnTo>
                <a:lnTo>
                  <a:pt x="375105" y="2250616"/>
                </a:lnTo>
                <a:lnTo>
                  <a:pt x="363003" y="2231255"/>
                </a:lnTo>
                <a:lnTo>
                  <a:pt x="353324" y="2209474"/>
                </a:lnTo>
                <a:lnTo>
                  <a:pt x="345258" y="2186081"/>
                </a:lnTo>
                <a:lnTo>
                  <a:pt x="337997" y="2162688"/>
                </a:lnTo>
                <a:lnTo>
                  <a:pt x="331544" y="2137681"/>
                </a:lnTo>
                <a:lnTo>
                  <a:pt x="325091" y="2113480"/>
                </a:lnTo>
                <a:lnTo>
                  <a:pt x="317831" y="2089280"/>
                </a:lnTo>
                <a:lnTo>
                  <a:pt x="309764" y="2065886"/>
                </a:lnTo>
                <a:lnTo>
                  <a:pt x="300084" y="2044106"/>
                </a:lnTo>
                <a:lnTo>
                  <a:pt x="288790" y="2023940"/>
                </a:lnTo>
                <a:lnTo>
                  <a:pt x="274269" y="2006193"/>
                </a:lnTo>
                <a:lnTo>
                  <a:pt x="258136" y="1987639"/>
                </a:lnTo>
                <a:lnTo>
                  <a:pt x="239583" y="1971506"/>
                </a:lnTo>
                <a:lnTo>
                  <a:pt x="220221" y="1956179"/>
                </a:lnTo>
                <a:lnTo>
                  <a:pt x="199248" y="1940852"/>
                </a:lnTo>
                <a:lnTo>
                  <a:pt x="179083" y="1925525"/>
                </a:lnTo>
                <a:lnTo>
                  <a:pt x="159722" y="1910198"/>
                </a:lnTo>
                <a:lnTo>
                  <a:pt x="141170" y="1893259"/>
                </a:lnTo>
                <a:lnTo>
                  <a:pt x="125035" y="1876319"/>
                </a:lnTo>
                <a:lnTo>
                  <a:pt x="111322" y="1856959"/>
                </a:lnTo>
                <a:lnTo>
                  <a:pt x="100836" y="1836792"/>
                </a:lnTo>
                <a:lnTo>
                  <a:pt x="93575" y="1812593"/>
                </a:lnTo>
                <a:lnTo>
                  <a:pt x="90349" y="1787586"/>
                </a:lnTo>
                <a:lnTo>
                  <a:pt x="89541" y="1761772"/>
                </a:lnTo>
                <a:lnTo>
                  <a:pt x="91963" y="1734346"/>
                </a:lnTo>
                <a:lnTo>
                  <a:pt x="95189" y="1706918"/>
                </a:lnTo>
                <a:lnTo>
                  <a:pt x="99222" y="1679491"/>
                </a:lnTo>
                <a:lnTo>
                  <a:pt x="102449" y="1652063"/>
                </a:lnTo>
                <a:lnTo>
                  <a:pt x="104061" y="1624637"/>
                </a:lnTo>
                <a:lnTo>
                  <a:pt x="104061" y="1598017"/>
                </a:lnTo>
                <a:lnTo>
                  <a:pt x="100836" y="1573011"/>
                </a:lnTo>
                <a:lnTo>
                  <a:pt x="94381" y="1548003"/>
                </a:lnTo>
                <a:lnTo>
                  <a:pt x="84703" y="1524610"/>
                </a:lnTo>
                <a:lnTo>
                  <a:pt x="71795" y="1500410"/>
                </a:lnTo>
                <a:lnTo>
                  <a:pt x="58889" y="1476211"/>
                </a:lnTo>
                <a:lnTo>
                  <a:pt x="44369" y="1452010"/>
                </a:lnTo>
                <a:lnTo>
                  <a:pt x="30654" y="1428615"/>
                </a:lnTo>
                <a:lnTo>
                  <a:pt x="18554" y="1403610"/>
                </a:lnTo>
                <a:lnTo>
                  <a:pt x="8874" y="1379408"/>
                </a:lnTo>
                <a:lnTo>
                  <a:pt x="2421" y="1354401"/>
                </a:lnTo>
                <a:lnTo>
                  <a:pt x="0" y="1328588"/>
                </a:lnTo>
                <a:lnTo>
                  <a:pt x="2421" y="1302775"/>
                </a:lnTo>
                <a:lnTo>
                  <a:pt x="8874" y="1277768"/>
                </a:lnTo>
                <a:lnTo>
                  <a:pt x="18554" y="1253569"/>
                </a:lnTo>
                <a:lnTo>
                  <a:pt x="30654" y="1228562"/>
                </a:lnTo>
                <a:lnTo>
                  <a:pt x="44369" y="1205168"/>
                </a:lnTo>
                <a:lnTo>
                  <a:pt x="58889" y="1180968"/>
                </a:lnTo>
                <a:lnTo>
                  <a:pt x="71795" y="1156767"/>
                </a:lnTo>
                <a:lnTo>
                  <a:pt x="84703" y="1132567"/>
                </a:lnTo>
                <a:lnTo>
                  <a:pt x="94381" y="1109174"/>
                </a:lnTo>
                <a:lnTo>
                  <a:pt x="100836" y="1084167"/>
                </a:lnTo>
                <a:lnTo>
                  <a:pt x="104061" y="1059160"/>
                </a:lnTo>
                <a:lnTo>
                  <a:pt x="104061" y="1032540"/>
                </a:lnTo>
                <a:lnTo>
                  <a:pt x="102449" y="1005113"/>
                </a:lnTo>
                <a:lnTo>
                  <a:pt x="99222" y="977688"/>
                </a:lnTo>
                <a:lnTo>
                  <a:pt x="95189" y="950259"/>
                </a:lnTo>
                <a:lnTo>
                  <a:pt x="91963" y="922832"/>
                </a:lnTo>
                <a:lnTo>
                  <a:pt x="89541" y="895406"/>
                </a:lnTo>
                <a:lnTo>
                  <a:pt x="90349" y="869592"/>
                </a:lnTo>
                <a:lnTo>
                  <a:pt x="93575" y="844585"/>
                </a:lnTo>
                <a:lnTo>
                  <a:pt x="100836" y="820385"/>
                </a:lnTo>
                <a:lnTo>
                  <a:pt x="111322" y="800218"/>
                </a:lnTo>
                <a:lnTo>
                  <a:pt x="125035" y="780859"/>
                </a:lnTo>
                <a:lnTo>
                  <a:pt x="141170" y="763918"/>
                </a:lnTo>
                <a:lnTo>
                  <a:pt x="159722" y="746978"/>
                </a:lnTo>
                <a:lnTo>
                  <a:pt x="179083" y="731651"/>
                </a:lnTo>
                <a:lnTo>
                  <a:pt x="199248" y="716325"/>
                </a:lnTo>
                <a:lnTo>
                  <a:pt x="220221" y="700998"/>
                </a:lnTo>
                <a:lnTo>
                  <a:pt x="239583" y="685670"/>
                </a:lnTo>
                <a:lnTo>
                  <a:pt x="258136" y="669538"/>
                </a:lnTo>
                <a:lnTo>
                  <a:pt x="274269" y="650985"/>
                </a:lnTo>
                <a:lnTo>
                  <a:pt x="288790" y="633237"/>
                </a:lnTo>
                <a:lnTo>
                  <a:pt x="300084" y="613070"/>
                </a:lnTo>
                <a:lnTo>
                  <a:pt x="309764" y="591291"/>
                </a:lnTo>
                <a:lnTo>
                  <a:pt x="317831" y="567896"/>
                </a:lnTo>
                <a:lnTo>
                  <a:pt x="325091" y="543696"/>
                </a:lnTo>
                <a:lnTo>
                  <a:pt x="331544" y="519497"/>
                </a:lnTo>
                <a:lnTo>
                  <a:pt x="337997" y="494489"/>
                </a:lnTo>
                <a:lnTo>
                  <a:pt x="345258" y="471097"/>
                </a:lnTo>
                <a:lnTo>
                  <a:pt x="353324" y="447702"/>
                </a:lnTo>
                <a:lnTo>
                  <a:pt x="363003" y="425922"/>
                </a:lnTo>
                <a:lnTo>
                  <a:pt x="375105" y="406562"/>
                </a:lnTo>
                <a:lnTo>
                  <a:pt x="389623" y="388815"/>
                </a:lnTo>
                <a:lnTo>
                  <a:pt x="407371" y="374295"/>
                </a:lnTo>
                <a:lnTo>
                  <a:pt x="426732" y="362196"/>
                </a:lnTo>
                <a:lnTo>
                  <a:pt x="448511" y="352515"/>
                </a:lnTo>
                <a:lnTo>
                  <a:pt x="471904" y="344448"/>
                </a:lnTo>
                <a:lnTo>
                  <a:pt x="495298" y="337188"/>
                </a:lnTo>
                <a:lnTo>
                  <a:pt x="520304" y="330735"/>
                </a:lnTo>
                <a:lnTo>
                  <a:pt x="544505" y="324281"/>
                </a:lnTo>
                <a:lnTo>
                  <a:pt x="568706" y="317021"/>
                </a:lnTo>
                <a:lnTo>
                  <a:pt x="592098" y="308956"/>
                </a:lnTo>
                <a:lnTo>
                  <a:pt x="613880" y="299275"/>
                </a:lnTo>
                <a:lnTo>
                  <a:pt x="634045" y="287983"/>
                </a:lnTo>
                <a:lnTo>
                  <a:pt x="651792" y="273462"/>
                </a:lnTo>
                <a:lnTo>
                  <a:pt x="670344" y="257328"/>
                </a:lnTo>
                <a:lnTo>
                  <a:pt x="686480" y="238775"/>
                </a:lnTo>
                <a:lnTo>
                  <a:pt x="701807" y="219414"/>
                </a:lnTo>
                <a:lnTo>
                  <a:pt x="717132" y="199247"/>
                </a:lnTo>
                <a:lnTo>
                  <a:pt x="732459" y="179080"/>
                </a:lnTo>
                <a:lnTo>
                  <a:pt x="747785" y="159720"/>
                </a:lnTo>
                <a:lnTo>
                  <a:pt x="764727" y="141167"/>
                </a:lnTo>
                <a:lnTo>
                  <a:pt x="781667" y="125034"/>
                </a:lnTo>
                <a:lnTo>
                  <a:pt x="801027" y="111320"/>
                </a:lnTo>
                <a:lnTo>
                  <a:pt x="821193" y="100833"/>
                </a:lnTo>
                <a:lnTo>
                  <a:pt x="845394" y="93574"/>
                </a:lnTo>
                <a:lnTo>
                  <a:pt x="870401" y="90346"/>
                </a:lnTo>
                <a:lnTo>
                  <a:pt x="896214" y="89539"/>
                </a:lnTo>
                <a:lnTo>
                  <a:pt x="923641" y="91960"/>
                </a:lnTo>
                <a:lnTo>
                  <a:pt x="951067" y="95187"/>
                </a:lnTo>
                <a:lnTo>
                  <a:pt x="978495" y="99220"/>
                </a:lnTo>
                <a:lnTo>
                  <a:pt x="1005921" y="102448"/>
                </a:lnTo>
                <a:lnTo>
                  <a:pt x="1033347" y="104060"/>
                </a:lnTo>
                <a:lnTo>
                  <a:pt x="1059970" y="104060"/>
                </a:lnTo>
                <a:lnTo>
                  <a:pt x="1084975" y="100833"/>
                </a:lnTo>
                <a:lnTo>
                  <a:pt x="1110788" y="94379"/>
                </a:lnTo>
                <a:lnTo>
                  <a:pt x="1134183" y="84699"/>
                </a:lnTo>
                <a:lnTo>
                  <a:pt x="1158383" y="71793"/>
                </a:lnTo>
                <a:lnTo>
                  <a:pt x="1182582" y="58888"/>
                </a:lnTo>
                <a:lnTo>
                  <a:pt x="1206783" y="44367"/>
                </a:lnTo>
                <a:lnTo>
                  <a:pt x="1230176" y="30653"/>
                </a:lnTo>
                <a:lnTo>
                  <a:pt x="1255183" y="18554"/>
                </a:lnTo>
                <a:lnTo>
                  <a:pt x="1279384" y="8873"/>
                </a:lnTo>
                <a:lnTo>
                  <a:pt x="1304389" y="241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F42B61B-F373-488D-AE3B-A6C911D1D0CD}"/>
              </a:ext>
            </a:extLst>
          </p:cNvPr>
          <p:cNvPicPr>
            <a:picLocks noChangeAspect="1"/>
          </p:cNvPicPr>
          <p:nvPr/>
        </p:nvPicPr>
        <p:blipFill rotWithShape="1">
          <a:blip r:embed="rId2"/>
          <a:srcRect r="36590"/>
          <a:stretch/>
        </p:blipFill>
        <p:spPr>
          <a:xfrm>
            <a:off x="8951781" y="1039454"/>
            <a:ext cx="2266053" cy="1651576"/>
          </a:xfrm>
          <a:prstGeom prst="rect">
            <a:avLst/>
          </a:prstGeom>
        </p:spPr>
      </p:pic>
      <p:pic>
        <p:nvPicPr>
          <p:cNvPr id="4" name="Picture 3" descr="Logo&#10;&#10;Description automatically generated">
            <a:extLst>
              <a:ext uri="{FF2B5EF4-FFF2-40B4-BE49-F238E27FC236}">
                <a16:creationId xmlns:a16="http://schemas.microsoft.com/office/drawing/2014/main" id="{E5EA83D0-D3E2-475A-8E1D-FCCEC36D9EFF}"/>
              </a:ext>
            </a:extLst>
          </p:cNvPr>
          <p:cNvPicPr>
            <a:picLocks noChangeAspect="1"/>
          </p:cNvPicPr>
          <p:nvPr/>
        </p:nvPicPr>
        <p:blipFill>
          <a:blip r:embed="rId3"/>
          <a:stretch>
            <a:fillRect/>
          </a:stretch>
        </p:blipFill>
        <p:spPr>
          <a:xfrm>
            <a:off x="7020092" y="3037266"/>
            <a:ext cx="1446651" cy="1153704"/>
          </a:xfrm>
          <a:prstGeom prst="rect">
            <a:avLst/>
          </a:prstGeom>
        </p:spPr>
      </p:pic>
      <p:pic>
        <p:nvPicPr>
          <p:cNvPr id="2" name="Picture 2" descr="A picture containing logo&#10;&#10;Description automatically generated">
            <a:extLst>
              <a:ext uri="{FF2B5EF4-FFF2-40B4-BE49-F238E27FC236}">
                <a16:creationId xmlns:a16="http://schemas.microsoft.com/office/drawing/2014/main" id="{B7D64319-4FFD-4D26-82A1-1CCFB942FAC8}"/>
              </a:ext>
            </a:extLst>
          </p:cNvPr>
          <p:cNvPicPr>
            <a:picLocks noChangeAspect="1"/>
          </p:cNvPicPr>
          <p:nvPr/>
        </p:nvPicPr>
        <p:blipFill>
          <a:blip r:embed="rId4"/>
          <a:stretch>
            <a:fillRect/>
          </a:stretch>
        </p:blipFill>
        <p:spPr>
          <a:xfrm>
            <a:off x="9317098" y="4560574"/>
            <a:ext cx="1565907" cy="822101"/>
          </a:xfrm>
          <a:prstGeom prst="rect">
            <a:avLst/>
          </a:prstGeom>
        </p:spPr>
      </p:pic>
      <p:sp>
        <p:nvSpPr>
          <p:cNvPr id="27" name="Rectangle 26">
            <a:extLst>
              <a:ext uri="{FF2B5EF4-FFF2-40B4-BE49-F238E27FC236}">
                <a16:creationId xmlns:a16="http://schemas.microsoft.com/office/drawing/2014/main" id="{1ACEE35C-53C2-4E2E-A607-ACF586CFFE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0" name="Diagram 9">
            <a:extLst>
              <a:ext uri="{FF2B5EF4-FFF2-40B4-BE49-F238E27FC236}">
                <a16:creationId xmlns:a16="http://schemas.microsoft.com/office/drawing/2014/main" id="{285C999F-684C-423E-8F5A-52D502D04C0F}"/>
              </a:ext>
            </a:extLst>
          </p:cNvPr>
          <p:cNvGraphicFramePr/>
          <p:nvPr>
            <p:extLst>
              <p:ext uri="{D42A27DB-BD31-4B8C-83A1-F6EECF244321}">
                <p14:modId xmlns:p14="http://schemas.microsoft.com/office/powerpoint/2010/main" val="3895579920"/>
              </p:ext>
            </p:extLst>
          </p:nvPr>
        </p:nvGraphicFramePr>
        <p:xfrm>
          <a:off x="1251679" y="893853"/>
          <a:ext cx="5221418" cy="498574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1762195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F0F283-C8B6-4598-89C9-C404C98A5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E473B0C0-761B-443F-97A0-9D6E01FBB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2"/>
            <a:ext cx="6300250" cy="6858002"/>
          </a:xfrm>
          <a:custGeom>
            <a:avLst/>
            <a:gdLst>
              <a:gd name="connsiteX0" fmla="*/ 0 w 6300250"/>
              <a:gd name="connsiteY0" fmla="*/ 0 h 6858002"/>
              <a:gd name="connsiteX1" fmla="*/ 3149600 w 6300250"/>
              <a:gd name="connsiteY1" fmla="*/ 0 h 6858002"/>
              <a:gd name="connsiteX2" fmla="*/ 3149600 w 6300250"/>
              <a:gd name="connsiteY2" fmla="*/ 2 h 6858002"/>
              <a:gd name="connsiteX3" fmla="*/ 6110455 w 6300250"/>
              <a:gd name="connsiteY3" fmla="*/ 2 h 6858002"/>
              <a:gd name="connsiteX4" fmla="*/ 6115495 w 6300250"/>
              <a:gd name="connsiteY4" fmla="*/ 66677 h 6858002"/>
              <a:gd name="connsiteX5" fmla="*/ 6123892 w 6300250"/>
              <a:gd name="connsiteY5" fmla="*/ 122239 h 6858002"/>
              <a:gd name="connsiteX6" fmla="*/ 6133970 w 6300250"/>
              <a:gd name="connsiteY6" fmla="*/ 174627 h 6858002"/>
              <a:gd name="connsiteX7" fmla="*/ 6150766 w 6300250"/>
              <a:gd name="connsiteY7" fmla="*/ 217489 h 6858002"/>
              <a:gd name="connsiteX8" fmla="*/ 6167562 w 6300250"/>
              <a:gd name="connsiteY8" fmla="*/ 260352 h 6858002"/>
              <a:gd name="connsiteX9" fmla="*/ 6187717 w 6300250"/>
              <a:gd name="connsiteY9" fmla="*/ 296864 h 6858002"/>
              <a:gd name="connsiteX10" fmla="*/ 6207872 w 6300250"/>
              <a:gd name="connsiteY10" fmla="*/ 334964 h 6858002"/>
              <a:gd name="connsiteX11" fmla="*/ 6226348 w 6300250"/>
              <a:gd name="connsiteY11" fmla="*/ 369889 h 6858002"/>
              <a:gd name="connsiteX12" fmla="*/ 6244823 w 6300250"/>
              <a:gd name="connsiteY12" fmla="*/ 409577 h 6858002"/>
              <a:gd name="connsiteX13" fmla="*/ 6261619 w 6300250"/>
              <a:gd name="connsiteY13" fmla="*/ 450852 h 6858002"/>
              <a:gd name="connsiteX14" fmla="*/ 6276736 w 6300250"/>
              <a:gd name="connsiteY14" fmla="*/ 496889 h 6858002"/>
              <a:gd name="connsiteX15" fmla="*/ 6288493 w 6300250"/>
              <a:gd name="connsiteY15" fmla="*/ 546102 h 6858002"/>
              <a:gd name="connsiteX16" fmla="*/ 6296891 w 6300250"/>
              <a:gd name="connsiteY16" fmla="*/ 606427 h 6858002"/>
              <a:gd name="connsiteX17" fmla="*/ 6300250 w 6300250"/>
              <a:gd name="connsiteY17" fmla="*/ 673102 h 6858002"/>
              <a:gd name="connsiteX18" fmla="*/ 6296891 w 6300250"/>
              <a:gd name="connsiteY18" fmla="*/ 744539 h 6858002"/>
              <a:gd name="connsiteX19" fmla="*/ 6288493 w 6300250"/>
              <a:gd name="connsiteY19" fmla="*/ 801689 h 6858002"/>
              <a:gd name="connsiteX20" fmla="*/ 6276736 w 6300250"/>
              <a:gd name="connsiteY20" fmla="*/ 854077 h 6858002"/>
              <a:gd name="connsiteX21" fmla="*/ 6261619 w 6300250"/>
              <a:gd name="connsiteY21" fmla="*/ 901702 h 6858002"/>
              <a:gd name="connsiteX22" fmla="*/ 6244823 w 6300250"/>
              <a:gd name="connsiteY22" fmla="*/ 942977 h 6858002"/>
              <a:gd name="connsiteX23" fmla="*/ 6224668 w 6300250"/>
              <a:gd name="connsiteY23" fmla="*/ 981077 h 6858002"/>
              <a:gd name="connsiteX24" fmla="*/ 6204513 w 6300250"/>
              <a:gd name="connsiteY24" fmla="*/ 1017589 h 6858002"/>
              <a:gd name="connsiteX25" fmla="*/ 6184358 w 6300250"/>
              <a:gd name="connsiteY25" fmla="*/ 1055689 h 6858002"/>
              <a:gd name="connsiteX26" fmla="*/ 6165882 w 6300250"/>
              <a:gd name="connsiteY26" fmla="*/ 1095377 h 6858002"/>
              <a:gd name="connsiteX27" fmla="*/ 6147406 w 6300250"/>
              <a:gd name="connsiteY27" fmla="*/ 1136652 h 6858002"/>
              <a:gd name="connsiteX28" fmla="*/ 6132291 w 6300250"/>
              <a:gd name="connsiteY28" fmla="*/ 1182689 h 6858002"/>
              <a:gd name="connsiteX29" fmla="*/ 6122213 w 6300250"/>
              <a:gd name="connsiteY29" fmla="*/ 1235077 h 6858002"/>
              <a:gd name="connsiteX30" fmla="*/ 6112135 w 6300250"/>
              <a:gd name="connsiteY30" fmla="*/ 1295402 h 6858002"/>
              <a:gd name="connsiteX31" fmla="*/ 6110455 w 6300250"/>
              <a:gd name="connsiteY31" fmla="*/ 1363664 h 6858002"/>
              <a:gd name="connsiteX32" fmla="*/ 6112135 w 6300250"/>
              <a:gd name="connsiteY32" fmla="*/ 1431927 h 6858002"/>
              <a:gd name="connsiteX33" fmla="*/ 6122213 w 6300250"/>
              <a:gd name="connsiteY33" fmla="*/ 1492252 h 6858002"/>
              <a:gd name="connsiteX34" fmla="*/ 6132291 w 6300250"/>
              <a:gd name="connsiteY34" fmla="*/ 1544639 h 6858002"/>
              <a:gd name="connsiteX35" fmla="*/ 6147406 w 6300250"/>
              <a:gd name="connsiteY35" fmla="*/ 1589089 h 6858002"/>
              <a:gd name="connsiteX36" fmla="*/ 6165882 w 6300250"/>
              <a:gd name="connsiteY36" fmla="*/ 1631952 h 6858002"/>
              <a:gd name="connsiteX37" fmla="*/ 6184358 w 6300250"/>
              <a:gd name="connsiteY37" fmla="*/ 1671639 h 6858002"/>
              <a:gd name="connsiteX38" fmla="*/ 6204513 w 6300250"/>
              <a:gd name="connsiteY38" fmla="*/ 1708152 h 6858002"/>
              <a:gd name="connsiteX39" fmla="*/ 6224668 w 6300250"/>
              <a:gd name="connsiteY39" fmla="*/ 1743077 h 6858002"/>
              <a:gd name="connsiteX40" fmla="*/ 6244823 w 6300250"/>
              <a:gd name="connsiteY40" fmla="*/ 1782764 h 6858002"/>
              <a:gd name="connsiteX41" fmla="*/ 6261619 w 6300250"/>
              <a:gd name="connsiteY41" fmla="*/ 1824039 h 6858002"/>
              <a:gd name="connsiteX42" fmla="*/ 6276736 w 6300250"/>
              <a:gd name="connsiteY42" fmla="*/ 1870077 h 6858002"/>
              <a:gd name="connsiteX43" fmla="*/ 6288493 w 6300250"/>
              <a:gd name="connsiteY43" fmla="*/ 1922464 h 6858002"/>
              <a:gd name="connsiteX44" fmla="*/ 6296891 w 6300250"/>
              <a:gd name="connsiteY44" fmla="*/ 1982789 h 6858002"/>
              <a:gd name="connsiteX45" fmla="*/ 6300250 w 6300250"/>
              <a:gd name="connsiteY45" fmla="*/ 2051052 h 6858002"/>
              <a:gd name="connsiteX46" fmla="*/ 6296891 w 6300250"/>
              <a:gd name="connsiteY46" fmla="*/ 2119314 h 6858002"/>
              <a:gd name="connsiteX47" fmla="*/ 6288493 w 6300250"/>
              <a:gd name="connsiteY47" fmla="*/ 2179639 h 6858002"/>
              <a:gd name="connsiteX48" fmla="*/ 6276736 w 6300250"/>
              <a:gd name="connsiteY48" fmla="*/ 2232027 h 6858002"/>
              <a:gd name="connsiteX49" fmla="*/ 6261619 w 6300250"/>
              <a:gd name="connsiteY49" fmla="*/ 2278064 h 6858002"/>
              <a:gd name="connsiteX50" fmla="*/ 6244823 w 6300250"/>
              <a:gd name="connsiteY50" fmla="*/ 2319339 h 6858002"/>
              <a:gd name="connsiteX51" fmla="*/ 6224668 w 6300250"/>
              <a:gd name="connsiteY51" fmla="*/ 2359027 h 6858002"/>
              <a:gd name="connsiteX52" fmla="*/ 6204513 w 6300250"/>
              <a:gd name="connsiteY52" fmla="*/ 2395539 h 6858002"/>
              <a:gd name="connsiteX53" fmla="*/ 6184358 w 6300250"/>
              <a:gd name="connsiteY53" fmla="*/ 2433639 h 6858002"/>
              <a:gd name="connsiteX54" fmla="*/ 6165882 w 6300250"/>
              <a:gd name="connsiteY54" fmla="*/ 2471739 h 6858002"/>
              <a:gd name="connsiteX55" fmla="*/ 6147406 w 6300250"/>
              <a:gd name="connsiteY55" fmla="*/ 2513014 h 6858002"/>
              <a:gd name="connsiteX56" fmla="*/ 6132291 w 6300250"/>
              <a:gd name="connsiteY56" fmla="*/ 2560639 h 6858002"/>
              <a:gd name="connsiteX57" fmla="*/ 6122213 w 6300250"/>
              <a:gd name="connsiteY57" fmla="*/ 2613027 h 6858002"/>
              <a:gd name="connsiteX58" fmla="*/ 6112135 w 6300250"/>
              <a:gd name="connsiteY58" fmla="*/ 2671764 h 6858002"/>
              <a:gd name="connsiteX59" fmla="*/ 6110455 w 6300250"/>
              <a:gd name="connsiteY59" fmla="*/ 2741614 h 6858002"/>
              <a:gd name="connsiteX60" fmla="*/ 6112135 w 6300250"/>
              <a:gd name="connsiteY60" fmla="*/ 2809877 h 6858002"/>
              <a:gd name="connsiteX61" fmla="*/ 6122213 w 6300250"/>
              <a:gd name="connsiteY61" fmla="*/ 2868614 h 6858002"/>
              <a:gd name="connsiteX62" fmla="*/ 6132291 w 6300250"/>
              <a:gd name="connsiteY62" fmla="*/ 2922589 h 6858002"/>
              <a:gd name="connsiteX63" fmla="*/ 6147406 w 6300250"/>
              <a:gd name="connsiteY63" fmla="*/ 2967039 h 6858002"/>
              <a:gd name="connsiteX64" fmla="*/ 6165882 w 6300250"/>
              <a:gd name="connsiteY64" fmla="*/ 3009902 h 6858002"/>
              <a:gd name="connsiteX65" fmla="*/ 6184358 w 6300250"/>
              <a:gd name="connsiteY65" fmla="*/ 3046414 h 6858002"/>
              <a:gd name="connsiteX66" fmla="*/ 6204513 w 6300250"/>
              <a:gd name="connsiteY66" fmla="*/ 3084514 h 6858002"/>
              <a:gd name="connsiteX67" fmla="*/ 6224668 w 6300250"/>
              <a:gd name="connsiteY67" fmla="*/ 3121027 h 6858002"/>
              <a:gd name="connsiteX68" fmla="*/ 6244823 w 6300250"/>
              <a:gd name="connsiteY68" fmla="*/ 3160714 h 6858002"/>
              <a:gd name="connsiteX69" fmla="*/ 6261619 w 6300250"/>
              <a:gd name="connsiteY69" fmla="*/ 3201989 h 6858002"/>
              <a:gd name="connsiteX70" fmla="*/ 6276736 w 6300250"/>
              <a:gd name="connsiteY70" fmla="*/ 3248027 h 6858002"/>
              <a:gd name="connsiteX71" fmla="*/ 6288493 w 6300250"/>
              <a:gd name="connsiteY71" fmla="*/ 3300414 h 6858002"/>
              <a:gd name="connsiteX72" fmla="*/ 6296891 w 6300250"/>
              <a:gd name="connsiteY72" fmla="*/ 3360739 h 6858002"/>
              <a:gd name="connsiteX73" fmla="*/ 6300250 w 6300250"/>
              <a:gd name="connsiteY73" fmla="*/ 3427414 h 6858002"/>
              <a:gd name="connsiteX74" fmla="*/ 6296891 w 6300250"/>
              <a:gd name="connsiteY74" fmla="*/ 3497264 h 6858002"/>
              <a:gd name="connsiteX75" fmla="*/ 6288493 w 6300250"/>
              <a:gd name="connsiteY75" fmla="*/ 3557589 h 6858002"/>
              <a:gd name="connsiteX76" fmla="*/ 6276736 w 6300250"/>
              <a:gd name="connsiteY76" fmla="*/ 3609977 h 6858002"/>
              <a:gd name="connsiteX77" fmla="*/ 6261619 w 6300250"/>
              <a:gd name="connsiteY77" fmla="*/ 3656014 h 6858002"/>
              <a:gd name="connsiteX78" fmla="*/ 6244823 w 6300250"/>
              <a:gd name="connsiteY78" fmla="*/ 3697289 h 6858002"/>
              <a:gd name="connsiteX79" fmla="*/ 6224668 w 6300250"/>
              <a:gd name="connsiteY79" fmla="*/ 3736977 h 6858002"/>
              <a:gd name="connsiteX80" fmla="*/ 6184358 w 6300250"/>
              <a:gd name="connsiteY80" fmla="*/ 3811589 h 6858002"/>
              <a:gd name="connsiteX81" fmla="*/ 6165882 w 6300250"/>
              <a:gd name="connsiteY81" fmla="*/ 3848102 h 6858002"/>
              <a:gd name="connsiteX82" fmla="*/ 6147406 w 6300250"/>
              <a:gd name="connsiteY82" fmla="*/ 3890964 h 6858002"/>
              <a:gd name="connsiteX83" fmla="*/ 6132291 w 6300250"/>
              <a:gd name="connsiteY83" fmla="*/ 3935414 h 6858002"/>
              <a:gd name="connsiteX84" fmla="*/ 6122213 w 6300250"/>
              <a:gd name="connsiteY84" fmla="*/ 3987802 h 6858002"/>
              <a:gd name="connsiteX85" fmla="*/ 6112135 w 6300250"/>
              <a:gd name="connsiteY85" fmla="*/ 4048127 h 6858002"/>
              <a:gd name="connsiteX86" fmla="*/ 6110455 w 6300250"/>
              <a:gd name="connsiteY86" fmla="*/ 4116389 h 6858002"/>
              <a:gd name="connsiteX87" fmla="*/ 6112135 w 6300250"/>
              <a:gd name="connsiteY87" fmla="*/ 4186239 h 6858002"/>
              <a:gd name="connsiteX88" fmla="*/ 6122213 w 6300250"/>
              <a:gd name="connsiteY88" fmla="*/ 4244977 h 6858002"/>
              <a:gd name="connsiteX89" fmla="*/ 6132291 w 6300250"/>
              <a:gd name="connsiteY89" fmla="*/ 4297364 h 6858002"/>
              <a:gd name="connsiteX90" fmla="*/ 6147406 w 6300250"/>
              <a:gd name="connsiteY90" fmla="*/ 4343402 h 6858002"/>
              <a:gd name="connsiteX91" fmla="*/ 6165882 w 6300250"/>
              <a:gd name="connsiteY91" fmla="*/ 4386264 h 6858002"/>
              <a:gd name="connsiteX92" fmla="*/ 6184358 w 6300250"/>
              <a:gd name="connsiteY92" fmla="*/ 4424364 h 6858002"/>
              <a:gd name="connsiteX93" fmla="*/ 6224668 w 6300250"/>
              <a:gd name="connsiteY93" fmla="*/ 4498977 h 6858002"/>
              <a:gd name="connsiteX94" fmla="*/ 6244823 w 6300250"/>
              <a:gd name="connsiteY94" fmla="*/ 4537077 h 6858002"/>
              <a:gd name="connsiteX95" fmla="*/ 6261619 w 6300250"/>
              <a:gd name="connsiteY95" fmla="*/ 4579939 h 6858002"/>
              <a:gd name="connsiteX96" fmla="*/ 6276736 w 6300250"/>
              <a:gd name="connsiteY96" fmla="*/ 4625977 h 6858002"/>
              <a:gd name="connsiteX97" fmla="*/ 6288493 w 6300250"/>
              <a:gd name="connsiteY97" fmla="*/ 4678364 h 6858002"/>
              <a:gd name="connsiteX98" fmla="*/ 6296891 w 6300250"/>
              <a:gd name="connsiteY98" fmla="*/ 4738689 h 6858002"/>
              <a:gd name="connsiteX99" fmla="*/ 6300250 w 6300250"/>
              <a:gd name="connsiteY99" fmla="*/ 4806952 h 6858002"/>
              <a:gd name="connsiteX100" fmla="*/ 6296891 w 6300250"/>
              <a:gd name="connsiteY100" fmla="*/ 4875214 h 6858002"/>
              <a:gd name="connsiteX101" fmla="*/ 6288493 w 6300250"/>
              <a:gd name="connsiteY101" fmla="*/ 4935539 h 6858002"/>
              <a:gd name="connsiteX102" fmla="*/ 6276736 w 6300250"/>
              <a:gd name="connsiteY102" fmla="*/ 4987927 h 6858002"/>
              <a:gd name="connsiteX103" fmla="*/ 6261619 w 6300250"/>
              <a:gd name="connsiteY103" fmla="*/ 5033964 h 6858002"/>
              <a:gd name="connsiteX104" fmla="*/ 6244823 w 6300250"/>
              <a:gd name="connsiteY104" fmla="*/ 5075239 h 6858002"/>
              <a:gd name="connsiteX105" fmla="*/ 6224668 w 6300250"/>
              <a:gd name="connsiteY105" fmla="*/ 5114927 h 6858002"/>
              <a:gd name="connsiteX106" fmla="*/ 6204513 w 6300250"/>
              <a:gd name="connsiteY106" fmla="*/ 5149852 h 6858002"/>
              <a:gd name="connsiteX107" fmla="*/ 6184358 w 6300250"/>
              <a:gd name="connsiteY107" fmla="*/ 5186364 h 6858002"/>
              <a:gd name="connsiteX108" fmla="*/ 6165882 w 6300250"/>
              <a:gd name="connsiteY108" fmla="*/ 5226052 h 6858002"/>
              <a:gd name="connsiteX109" fmla="*/ 6147406 w 6300250"/>
              <a:gd name="connsiteY109" fmla="*/ 5268914 h 6858002"/>
              <a:gd name="connsiteX110" fmla="*/ 6132291 w 6300250"/>
              <a:gd name="connsiteY110" fmla="*/ 5313364 h 6858002"/>
              <a:gd name="connsiteX111" fmla="*/ 6122213 w 6300250"/>
              <a:gd name="connsiteY111" fmla="*/ 5365752 h 6858002"/>
              <a:gd name="connsiteX112" fmla="*/ 6112135 w 6300250"/>
              <a:gd name="connsiteY112" fmla="*/ 5426077 h 6858002"/>
              <a:gd name="connsiteX113" fmla="*/ 6110455 w 6300250"/>
              <a:gd name="connsiteY113" fmla="*/ 5494339 h 6858002"/>
              <a:gd name="connsiteX114" fmla="*/ 6112135 w 6300250"/>
              <a:gd name="connsiteY114" fmla="*/ 5562602 h 6858002"/>
              <a:gd name="connsiteX115" fmla="*/ 6122213 w 6300250"/>
              <a:gd name="connsiteY115" fmla="*/ 5622927 h 6858002"/>
              <a:gd name="connsiteX116" fmla="*/ 6132291 w 6300250"/>
              <a:gd name="connsiteY116" fmla="*/ 5675314 h 6858002"/>
              <a:gd name="connsiteX117" fmla="*/ 6147406 w 6300250"/>
              <a:gd name="connsiteY117" fmla="*/ 5721352 h 6858002"/>
              <a:gd name="connsiteX118" fmla="*/ 6165882 w 6300250"/>
              <a:gd name="connsiteY118" fmla="*/ 5762627 h 6858002"/>
              <a:gd name="connsiteX119" fmla="*/ 6184358 w 6300250"/>
              <a:gd name="connsiteY119" fmla="*/ 5802314 h 6858002"/>
              <a:gd name="connsiteX120" fmla="*/ 6204513 w 6300250"/>
              <a:gd name="connsiteY120" fmla="*/ 5840414 h 6858002"/>
              <a:gd name="connsiteX121" fmla="*/ 6224668 w 6300250"/>
              <a:gd name="connsiteY121" fmla="*/ 5876927 h 6858002"/>
              <a:gd name="connsiteX122" fmla="*/ 6244823 w 6300250"/>
              <a:gd name="connsiteY122" fmla="*/ 5915027 h 6858002"/>
              <a:gd name="connsiteX123" fmla="*/ 6261619 w 6300250"/>
              <a:gd name="connsiteY123" fmla="*/ 5956302 h 6858002"/>
              <a:gd name="connsiteX124" fmla="*/ 6276736 w 6300250"/>
              <a:gd name="connsiteY124" fmla="*/ 6003927 h 6858002"/>
              <a:gd name="connsiteX125" fmla="*/ 6288493 w 6300250"/>
              <a:gd name="connsiteY125" fmla="*/ 6056314 h 6858002"/>
              <a:gd name="connsiteX126" fmla="*/ 6296891 w 6300250"/>
              <a:gd name="connsiteY126" fmla="*/ 6113464 h 6858002"/>
              <a:gd name="connsiteX127" fmla="*/ 6300250 w 6300250"/>
              <a:gd name="connsiteY127" fmla="*/ 6183314 h 6858002"/>
              <a:gd name="connsiteX128" fmla="*/ 6296891 w 6300250"/>
              <a:gd name="connsiteY128" fmla="*/ 6251577 h 6858002"/>
              <a:gd name="connsiteX129" fmla="*/ 6288493 w 6300250"/>
              <a:gd name="connsiteY129" fmla="*/ 6311902 h 6858002"/>
              <a:gd name="connsiteX130" fmla="*/ 6276736 w 6300250"/>
              <a:gd name="connsiteY130" fmla="*/ 6361114 h 6858002"/>
              <a:gd name="connsiteX131" fmla="*/ 6261619 w 6300250"/>
              <a:gd name="connsiteY131" fmla="*/ 6407152 h 6858002"/>
              <a:gd name="connsiteX132" fmla="*/ 6244823 w 6300250"/>
              <a:gd name="connsiteY132" fmla="*/ 6448427 h 6858002"/>
              <a:gd name="connsiteX133" fmla="*/ 6226348 w 6300250"/>
              <a:gd name="connsiteY133" fmla="*/ 6488114 h 6858002"/>
              <a:gd name="connsiteX134" fmla="*/ 6207872 w 6300250"/>
              <a:gd name="connsiteY134" fmla="*/ 6523039 h 6858002"/>
              <a:gd name="connsiteX135" fmla="*/ 6187717 w 6300250"/>
              <a:gd name="connsiteY135" fmla="*/ 6561139 h 6858002"/>
              <a:gd name="connsiteX136" fmla="*/ 6167562 w 6300250"/>
              <a:gd name="connsiteY136" fmla="*/ 6597652 h 6858002"/>
              <a:gd name="connsiteX137" fmla="*/ 6150766 w 6300250"/>
              <a:gd name="connsiteY137" fmla="*/ 6640514 h 6858002"/>
              <a:gd name="connsiteX138" fmla="*/ 6133970 w 6300250"/>
              <a:gd name="connsiteY138" fmla="*/ 6683377 h 6858002"/>
              <a:gd name="connsiteX139" fmla="*/ 6123892 w 6300250"/>
              <a:gd name="connsiteY139" fmla="*/ 6735764 h 6858002"/>
              <a:gd name="connsiteX140" fmla="*/ 6115495 w 6300250"/>
              <a:gd name="connsiteY140" fmla="*/ 6791327 h 6858002"/>
              <a:gd name="connsiteX141" fmla="*/ 6110455 w 6300250"/>
              <a:gd name="connsiteY141" fmla="*/ 6858002 h 6858002"/>
              <a:gd name="connsiteX142" fmla="*/ 3149600 w 6300250"/>
              <a:gd name="connsiteY142" fmla="*/ 6858002 h 6858002"/>
              <a:gd name="connsiteX143" fmla="*/ 2707087 w 6300250"/>
              <a:gd name="connsiteY143" fmla="*/ 6858002 h 6858002"/>
              <a:gd name="connsiteX144" fmla="*/ 0 w 6300250"/>
              <a:gd name="connsiteY144"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6300250" h="6858002">
                <a:moveTo>
                  <a:pt x="0" y="0"/>
                </a:moveTo>
                <a:lnTo>
                  <a:pt x="3149600" y="0"/>
                </a:lnTo>
                <a:lnTo>
                  <a:pt x="3149600" y="2"/>
                </a:lnTo>
                <a:lnTo>
                  <a:pt x="6110455" y="2"/>
                </a:lnTo>
                <a:lnTo>
                  <a:pt x="6115495" y="66677"/>
                </a:lnTo>
                <a:lnTo>
                  <a:pt x="6123892" y="122239"/>
                </a:lnTo>
                <a:lnTo>
                  <a:pt x="6133970" y="174627"/>
                </a:lnTo>
                <a:lnTo>
                  <a:pt x="6150766" y="217489"/>
                </a:lnTo>
                <a:lnTo>
                  <a:pt x="6167562" y="260352"/>
                </a:lnTo>
                <a:lnTo>
                  <a:pt x="6187717" y="296864"/>
                </a:lnTo>
                <a:lnTo>
                  <a:pt x="6207872" y="334964"/>
                </a:lnTo>
                <a:lnTo>
                  <a:pt x="6226348" y="369889"/>
                </a:lnTo>
                <a:lnTo>
                  <a:pt x="6244823" y="409577"/>
                </a:lnTo>
                <a:lnTo>
                  <a:pt x="6261619" y="450852"/>
                </a:lnTo>
                <a:lnTo>
                  <a:pt x="6276736" y="496889"/>
                </a:lnTo>
                <a:lnTo>
                  <a:pt x="6288493" y="546102"/>
                </a:lnTo>
                <a:lnTo>
                  <a:pt x="6296891" y="606427"/>
                </a:lnTo>
                <a:lnTo>
                  <a:pt x="6300250" y="673102"/>
                </a:lnTo>
                <a:lnTo>
                  <a:pt x="6296891" y="744539"/>
                </a:lnTo>
                <a:lnTo>
                  <a:pt x="6288493" y="801689"/>
                </a:lnTo>
                <a:lnTo>
                  <a:pt x="6276736" y="854077"/>
                </a:lnTo>
                <a:lnTo>
                  <a:pt x="6261619" y="901702"/>
                </a:lnTo>
                <a:lnTo>
                  <a:pt x="6244823" y="942977"/>
                </a:lnTo>
                <a:lnTo>
                  <a:pt x="6224668" y="981077"/>
                </a:lnTo>
                <a:lnTo>
                  <a:pt x="6204513" y="1017589"/>
                </a:lnTo>
                <a:lnTo>
                  <a:pt x="6184358" y="1055689"/>
                </a:lnTo>
                <a:lnTo>
                  <a:pt x="6165882" y="1095377"/>
                </a:lnTo>
                <a:lnTo>
                  <a:pt x="6147406" y="1136652"/>
                </a:lnTo>
                <a:lnTo>
                  <a:pt x="6132291" y="1182689"/>
                </a:lnTo>
                <a:lnTo>
                  <a:pt x="6122213" y="1235077"/>
                </a:lnTo>
                <a:lnTo>
                  <a:pt x="6112135" y="1295402"/>
                </a:lnTo>
                <a:lnTo>
                  <a:pt x="6110455" y="1363664"/>
                </a:lnTo>
                <a:lnTo>
                  <a:pt x="6112135" y="1431927"/>
                </a:lnTo>
                <a:lnTo>
                  <a:pt x="6122213" y="1492252"/>
                </a:lnTo>
                <a:lnTo>
                  <a:pt x="6132291" y="1544639"/>
                </a:lnTo>
                <a:lnTo>
                  <a:pt x="6147406" y="1589089"/>
                </a:lnTo>
                <a:lnTo>
                  <a:pt x="6165882" y="1631952"/>
                </a:lnTo>
                <a:lnTo>
                  <a:pt x="6184358" y="1671639"/>
                </a:lnTo>
                <a:lnTo>
                  <a:pt x="6204513" y="1708152"/>
                </a:lnTo>
                <a:lnTo>
                  <a:pt x="6224668" y="1743077"/>
                </a:lnTo>
                <a:lnTo>
                  <a:pt x="6244823" y="1782764"/>
                </a:lnTo>
                <a:lnTo>
                  <a:pt x="6261619" y="1824039"/>
                </a:lnTo>
                <a:lnTo>
                  <a:pt x="6276736" y="1870077"/>
                </a:lnTo>
                <a:lnTo>
                  <a:pt x="6288493" y="1922464"/>
                </a:lnTo>
                <a:lnTo>
                  <a:pt x="6296891" y="1982789"/>
                </a:lnTo>
                <a:lnTo>
                  <a:pt x="6300250" y="2051052"/>
                </a:lnTo>
                <a:lnTo>
                  <a:pt x="6296891" y="2119314"/>
                </a:lnTo>
                <a:lnTo>
                  <a:pt x="6288493" y="2179639"/>
                </a:lnTo>
                <a:lnTo>
                  <a:pt x="6276736" y="2232027"/>
                </a:lnTo>
                <a:lnTo>
                  <a:pt x="6261619" y="2278064"/>
                </a:lnTo>
                <a:lnTo>
                  <a:pt x="6244823" y="2319339"/>
                </a:lnTo>
                <a:lnTo>
                  <a:pt x="6224668" y="2359027"/>
                </a:lnTo>
                <a:lnTo>
                  <a:pt x="6204513" y="2395539"/>
                </a:lnTo>
                <a:lnTo>
                  <a:pt x="6184358" y="2433639"/>
                </a:lnTo>
                <a:lnTo>
                  <a:pt x="6165882" y="2471739"/>
                </a:lnTo>
                <a:lnTo>
                  <a:pt x="6147406" y="2513014"/>
                </a:lnTo>
                <a:lnTo>
                  <a:pt x="6132291" y="2560639"/>
                </a:lnTo>
                <a:lnTo>
                  <a:pt x="6122213" y="2613027"/>
                </a:lnTo>
                <a:lnTo>
                  <a:pt x="6112135" y="2671764"/>
                </a:lnTo>
                <a:lnTo>
                  <a:pt x="6110455" y="2741614"/>
                </a:lnTo>
                <a:lnTo>
                  <a:pt x="6112135" y="2809877"/>
                </a:lnTo>
                <a:lnTo>
                  <a:pt x="6122213" y="2868614"/>
                </a:lnTo>
                <a:lnTo>
                  <a:pt x="6132291" y="2922589"/>
                </a:lnTo>
                <a:lnTo>
                  <a:pt x="6147406" y="2967039"/>
                </a:lnTo>
                <a:lnTo>
                  <a:pt x="6165882" y="3009902"/>
                </a:lnTo>
                <a:lnTo>
                  <a:pt x="6184358" y="3046414"/>
                </a:lnTo>
                <a:lnTo>
                  <a:pt x="6204513" y="3084514"/>
                </a:lnTo>
                <a:lnTo>
                  <a:pt x="6224668" y="3121027"/>
                </a:lnTo>
                <a:lnTo>
                  <a:pt x="6244823" y="3160714"/>
                </a:lnTo>
                <a:lnTo>
                  <a:pt x="6261619" y="3201989"/>
                </a:lnTo>
                <a:lnTo>
                  <a:pt x="6276736" y="3248027"/>
                </a:lnTo>
                <a:lnTo>
                  <a:pt x="6288493" y="3300414"/>
                </a:lnTo>
                <a:lnTo>
                  <a:pt x="6296891" y="3360739"/>
                </a:lnTo>
                <a:lnTo>
                  <a:pt x="6300250" y="3427414"/>
                </a:lnTo>
                <a:lnTo>
                  <a:pt x="6296891" y="3497264"/>
                </a:lnTo>
                <a:lnTo>
                  <a:pt x="6288493" y="3557589"/>
                </a:lnTo>
                <a:lnTo>
                  <a:pt x="6276736" y="3609977"/>
                </a:lnTo>
                <a:lnTo>
                  <a:pt x="6261619" y="3656014"/>
                </a:lnTo>
                <a:lnTo>
                  <a:pt x="6244823" y="3697289"/>
                </a:lnTo>
                <a:lnTo>
                  <a:pt x="6224668" y="3736977"/>
                </a:lnTo>
                <a:lnTo>
                  <a:pt x="6184358" y="3811589"/>
                </a:lnTo>
                <a:lnTo>
                  <a:pt x="6165882" y="3848102"/>
                </a:lnTo>
                <a:lnTo>
                  <a:pt x="6147406" y="3890964"/>
                </a:lnTo>
                <a:lnTo>
                  <a:pt x="6132291" y="3935414"/>
                </a:lnTo>
                <a:lnTo>
                  <a:pt x="6122213" y="3987802"/>
                </a:lnTo>
                <a:lnTo>
                  <a:pt x="6112135" y="4048127"/>
                </a:lnTo>
                <a:lnTo>
                  <a:pt x="6110455" y="4116389"/>
                </a:lnTo>
                <a:lnTo>
                  <a:pt x="6112135" y="4186239"/>
                </a:lnTo>
                <a:lnTo>
                  <a:pt x="6122213" y="4244977"/>
                </a:lnTo>
                <a:lnTo>
                  <a:pt x="6132291" y="4297364"/>
                </a:lnTo>
                <a:lnTo>
                  <a:pt x="6147406" y="4343402"/>
                </a:lnTo>
                <a:lnTo>
                  <a:pt x="6165882" y="4386264"/>
                </a:lnTo>
                <a:lnTo>
                  <a:pt x="6184358" y="4424364"/>
                </a:lnTo>
                <a:lnTo>
                  <a:pt x="6224668" y="4498977"/>
                </a:lnTo>
                <a:lnTo>
                  <a:pt x="6244823" y="4537077"/>
                </a:lnTo>
                <a:lnTo>
                  <a:pt x="6261619" y="4579939"/>
                </a:lnTo>
                <a:lnTo>
                  <a:pt x="6276736" y="4625977"/>
                </a:lnTo>
                <a:lnTo>
                  <a:pt x="6288493" y="4678364"/>
                </a:lnTo>
                <a:lnTo>
                  <a:pt x="6296891" y="4738689"/>
                </a:lnTo>
                <a:lnTo>
                  <a:pt x="6300250" y="4806952"/>
                </a:lnTo>
                <a:lnTo>
                  <a:pt x="6296891" y="4875214"/>
                </a:lnTo>
                <a:lnTo>
                  <a:pt x="6288493" y="4935539"/>
                </a:lnTo>
                <a:lnTo>
                  <a:pt x="6276736" y="4987927"/>
                </a:lnTo>
                <a:lnTo>
                  <a:pt x="6261619" y="5033964"/>
                </a:lnTo>
                <a:lnTo>
                  <a:pt x="6244823" y="5075239"/>
                </a:lnTo>
                <a:lnTo>
                  <a:pt x="6224668" y="5114927"/>
                </a:lnTo>
                <a:lnTo>
                  <a:pt x="6204513" y="5149852"/>
                </a:lnTo>
                <a:lnTo>
                  <a:pt x="6184358" y="5186364"/>
                </a:lnTo>
                <a:lnTo>
                  <a:pt x="6165882" y="5226052"/>
                </a:lnTo>
                <a:lnTo>
                  <a:pt x="6147406" y="5268914"/>
                </a:lnTo>
                <a:lnTo>
                  <a:pt x="6132291" y="5313364"/>
                </a:lnTo>
                <a:lnTo>
                  <a:pt x="6122213" y="5365752"/>
                </a:lnTo>
                <a:lnTo>
                  <a:pt x="6112135" y="5426077"/>
                </a:lnTo>
                <a:lnTo>
                  <a:pt x="6110455" y="5494339"/>
                </a:lnTo>
                <a:lnTo>
                  <a:pt x="6112135" y="5562602"/>
                </a:lnTo>
                <a:lnTo>
                  <a:pt x="6122213" y="5622927"/>
                </a:lnTo>
                <a:lnTo>
                  <a:pt x="6132291" y="5675314"/>
                </a:lnTo>
                <a:lnTo>
                  <a:pt x="6147406" y="5721352"/>
                </a:lnTo>
                <a:lnTo>
                  <a:pt x="6165882" y="5762627"/>
                </a:lnTo>
                <a:lnTo>
                  <a:pt x="6184358" y="5802314"/>
                </a:lnTo>
                <a:lnTo>
                  <a:pt x="6204513" y="5840414"/>
                </a:lnTo>
                <a:lnTo>
                  <a:pt x="6224668" y="5876927"/>
                </a:lnTo>
                <a:lnTo>
                  <a:pt x="6244823" y="5915027"/>
                </a:lnTo>
                <a:lnTo>
                  <a:pt x="6261619" y="5956302"/>
                </a:lnTo>
                <a:lnTo>
                  <a:pt x="6276736" y="6003927"/>
                </a:lnTo>
                <a:lnTo>
                  <a:pt x="6288493" y="6056314"/>
                </a:lnTo>
                <a:lnTo>
                  <a:pt x="6296891" y="6113464"/>
                </a:lnTo>
                <a:lnTo>
                  <a:pt x="6300250" y="6183314"/>
                </a:lnTo>
                <a:lnTo>
                  <a:pt x="6296891" y="6251577"/>
                </a:lnTo>
                <a:lnTo>
                  <a:pt x="6288493" y="6311902"/>
                </a:lnTo>
                <a:lnTo>
                  <a:pt x="6276736" y="6361114"/>
                </a:lnTo>
                <a:lnTo>
                  <a:pt x="6261619" y="6407152"/>
                </a:lnTo>
                <a:lnTo>
                  <a:pt x="6244823" y="6448427"/>
                </a:lnTo>
                <a:lnTo>
                  <a:pt x="6226348" y="6488114"/>
                </a:lnTo>
                <a:lnTo>
                  <a:pt x="6207872" y="6523039"/>
                </a:lnTo>
                <a:lnTo>
                  <a:pt x="6187717" y="6561139"/>
                </a:lnTo>
                <a:lnTo>
                  <a:pt x="6167562" y="6597652"/>
                </a:lnTo>
                <a:lnTo>
                  <a:pt x="6150766" y="6640514"/>
                </a:lnTo>
                <a:lnTo>
                  <a:pt x="6133970" y="6683377"/>
                </a:lnTo>
                <a:lnTo>
                  <a:pt x="6123892" y="6735764"/>
                </a:lnTo>
                <a:lnTo>
                  <a:pt x="6115495" y="6791327"/>
                </a:lnTo>
                <a:lnTo>
                  <a:pt x="6110455" y="6858002"/>
                </a:lnTo>
                <a:lnTo>
                  <a:pt x="3149600" y="6858002"/>
                </a:lnTo>
                <a:lnTo>
                  <a:pt x="2707087" y="6858002"/>
                </a:lnTo>
                <a:lnTo>
                  <a:pt x="0" y="6858002"/>
                </a:lnTo>
                <a:close/>
              </a:path>
            </a:pathLst>
          </a:custGeom>
          <a:solidFill>
            <a:schemeClr val="accent1"/>
          </a:solidFill>
          <a:ln w="0">
            <a:noFill/>
            <a:prstDash val="solid"/>
            <a:round/>
            <a:headEnd/>
            <a:tailEnd/>
          </a:ln>
        </p:spPr>
      </p:sp>
      <p:sp>
        <p:nvSpPr>
          <p:cNvPr id="2" name="Title 1">
            <a:extLst>
              <a:ext uri="{FF2B5EF4-FFF2-40B4-BE49-F238E27FC236}">
                <a16:creationId xmlns:a16="http://schemas.microsoft.com/office/drawing/2014/main" id="{8F91D0B3-8F01-B084-8840-7F27A905A64C}"/>
              </a:ext>
            </a:extLst>
          </p:cNvPr>
          <p:cNvSpPr>
            <a:spLocks noGrp="1"/>
          </p:cNvSpPr>
          <p:nvPr>
            <p:ph type="title"/>
          </p:nvPr>
        </p:nvSpPr>
        <p:spPr>
          <a:xfrm>
            <a:off x="931933" y="1162940"/>
            <a:ext cx="4515598" cy="4532120"/>
          </a:xfrm>
        </p:spPr>
        <p:txBody>
          <a:bodyPr anchor="ctr">
            <a:normAutofit/>
          </a:bodyPr>
          <a:lstStyle/>
          <a:p>
            <a:r>
              <a:rPr lang="en-US" sz="4400">
                <a:solidFill>
                  <a:srgbClr val="2A1A00"/>
                </a:solidFill>
              </a:rPr>
              <a:t>Scholarship&amp; Financial Aid Help</a:t>
            </a:r>
          </a:p>
        </p:txBody>
      </p:sp>
      <p:sp>
        <p:nvSpPr>
          <p:cNvPr id="13" name="Rectangle 12">
            <a:extLst>
              <a:ext uri="{FF2B5EF4-FFF2-40B4-BE49-F238E27FC236}">
                <a16:creationId xmlns:a16="http://schemas.microsoft.com/office/drawing/2014/main" id="{E3B475C6-1445-41C7-9360-49FD7C1C1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Content Placeholder 3">
            <a:extLst>
              <a:ext uri="{FF2B5EF4-FFF2-40B4-BE49-F238E27FC236}">
                <a16:creationId xmlns:a16="http://schemas.microsoft.com/office/drawing/2014/main" id="{83ED2348-FDEE-9EBA-DDC0-DDF5684B6DE0}"/>
              </a:ext>
            </a:extLst>
          </p:cNvPr>
          <p:cNvSpPr>
            <a:spLocks noGrp="1"/>
          </p:cNvSpPr>
          <p:nvPr>
            <p:ph idx="1"/>
          </p:nvPr>
        </p:nvSpPr>
        <p:spPr>
          <a:xfrm>
            <a:off x="6749271" y="1128451"/>
            <a:ext cx="4680729" cy="4566609"/>
          </a:xfrm>
        </p:spPr>
        <p:txBody>
          <a:bodyPr anchor="ctr">
            <a:normAutofit/>
          </a:bodyPr>
          <a:lstStyle/>
          <a:p>
            <a:pPr marL="0" indent="0">
              <a:buNone/>
            </a:pPr>
            <a:r>
              <a:rPr lang="en-US" dirty="0"/>
              <a:t>Financial Aid Services</a:t>
            </a:r>
          </a:p>
          <a:p>
            <a:r>
              <a:rPr lang="en-US" dirty="0"/>
              <a:t>Scholarships Sent on Remind</a:t>
            </a:r>
          </a:p>
          <a:p>
            <a:r>
              <a:rPr lang="en-US" dirty="0"/>
              <a:t>Senior year- personal help with the FFAA and FAFSA applications </a:t>
            </a:r>
          </a:p>
          <a:p>
            <a:r>
              <a:rPr lang="en-US" dirty="0"/>
              <a:t>Bright Futures Evaluations and discussions</a:t>
            </a:r>
          </a:p>
          <a:p>
            <a:pPr lvl="1"/>
            <a:r>
              <a:rPr lang="en-US" dirty="0"/>
              <a:t>3 main requirements: GPA, Community Service Hours, College Entrance Test Scores</a:t>
            </a:r>
          </a:p>
          <a:p>
            <a:r>
              <a:rPr lang="en-US" dirty="0"/>
              <a:t>Help completing scholarship applications </a:t>
            </a:r>
          </a:p>
          <a:p>
            <a:r>
              <a:rPr lang="en-US" dirty="0"/>
              <a:t>Financial aid college comparisons</a:t>
            </a:r>
          </a:p>
        </p:txBody>
      </p:sp>
    </p:spTree>
    <p:extLst>
      <p:ext uri="{BB962C8B-B14F-4D97-AF65-F5344CB8AC3E}">
        <p14:creationId xmlns:p14="http://schemas.microsoft.com/office/powerpoint/2010/main" val="14025404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DD6E7-C5DB-CE8F-D088-E2EB66298313}"/>
              </a:ext>
            </a:extLst>
          </p:cNvPr>
          <p:cNvSpPr>
            <a:spLocks noGrp="1"/>
          </p:cNvSpPr>
          <p:nvPr>
            <p:ph type="title"/>
          </p:nvPr>
        </p:nvSpPr>
        <p:spPr/>
        <p:txBody>
          <a:bodyPr/>
          <a:lstStyle/>
          <a:p>
            <a:r>
              <a:rPr lang="en-US" dirty="0"/>
              <a:t>Outside Resources</a:t>
            </a:r>
          </a:p>
        </p:txBody>
      </p:sp>
      <p:sp>
        <p:nvSpPr>
          <p:cNvPr id="4" name="Content Placeholder 3">
            <a:extLst>
              <a:ext uri="{FF2B5EF4-FFF2-40B4-BE49-F238E27FC236}">
                <a16:creationId xmlns:a16="http://schemas.microsoft.com/office/drawing/2014/main" id="{2CD0A36C-41B8-5A0B-8359-6F106EBED6CD}"/>
              </a:ext>
            </a:extLst>
          </p:cNvPr>
          <p:cNvSpPr>
            <a:spLocks noGrp="1"/>
          </p:cNvSpPr>
          <p:nvPr>
            <p:ph sz="half" idx="1"/>
          </p:nvPr>
        </p:nvSpPr>
        <p:spPr/>
        <p:txBody>
          <a:bodyPr>
            <a:normAutofit/>
          </a:bodyPr>
          <a:lstStyle/>
          <a:p>
            <a:pPr lvl="1"/>
            <a:endParaRPr lang="en-US" dirty="0"/>
          </a:p>
          <a:p>
            <a:pPr lvl="1"/>
            <a:endParaRPr lang="en-US" dirty="0"/>
          </a:p>
        </p:txBody>
      </p:sp>
      <p:pic>
        <p:nvPicPr>
          <p:cNvPr id="8" name="Content Placeholder 7" descr="Logo&#10;&#10;Description automatically generated">
            <a:extLst>
              <a:ext uri="{FF2B5EF4-FFF2-40B4-BE49-F238E27FC236}">
                <a16:creationId xmlns:a16="http://schemas.microsoft.com/office/drawing/2014/main" id="{4967A57D-09D5-451D-B570-800AF4698FB6}"/>
              </a:ext>
            </a:extLst>
          </p:cNvPr>
          <p:cNvPicPr>
            <a:picLocks noGrp="1" noChangeAspect="1"/>
          </p:cNvPicPr>
          <p:nvPr>
            <p:ph sz="half" idx="2"/>
          </p:nvPr>
        </p:nvPicPr>
        <p:blipFill>
          <a:blip r:embed="rId2"/>
          <a:stretch>
            <a:fillRect/>
          </a:stretch>
        </p:blipFill>
        <p:spPr>
          <a:xfrm>
            <a:off x="869365" y="3674706"/>
            <a:ext cx="2642276" cy="2642276"/>
          </a:xfrm>
        </p:spPr>
      </p:pic>
      <p:pic>
        <p:nvPicPr>
          <p:cNvPr id="5" name="Content Placeholder 11" descr="A group of people sitting at a table with laptops&#10;&#10;Description automatically generated with medium confidence">
            <a:extLst>
              <a:ext uri="{FF2B5EF4-FFF2-40B4-BE49-F238E27FC236}">
                <a16:creationId xmlns:a16="http://schemas.microsoft.com/office/drawing/2014/main" id="{65EE628B-F214-4EA5-B97D-9F20E49AA9C2}"/>
              </a:ext>
            </a:extLst>
          </p:cNvPr>
          <p:cNvPicPr>
            <a:picLocks noChangeAspect="1"/>
          </p:cNvPicPr>
          <p:nvPr/>
        </p:nvPicPr>
        <p:blipFill>
          <a:blip r:embed="rId3"/>
          <a:stretch>
            <a:fillRect/>
          </a:stretch>
        </p:blipFill>
        <p:spPr>
          <a:xfrm>
            <a:off x="528084" y="1552531"/>
            <a:ext cx="2555245" cy="1916434"/>
          </a:xfrm>
          <a:prstGeom prst="rect">
            <a:avLst/>
          </a:prstGeom>
        </p:spPr>
      </p:pic>
      <p:graphicFrame>
        <p:nvGraphicFramePr>
          <p:cNvPr id="3" name="Diagram 2">
            <a:extLst>
              <a:ext uri="{FF2B5EF4-FFF2-40B4-BE49-F238E27FC236}">
                <a16:creationId xmlns:a16="http://schemas.microsoft.com/office/drawing/2014/main" id="{D2EA4FDA-2E13-44CB-83F8-EABAE4CFF18C}"/>
              </a:ext>
            </a:extLst>
          </p:cNvPr>
          <p:cNvGraphicFramePr/>
          <p:nvPr>
            <p:extLst>
              <p:ext uri="{D42A27DB-BD31-4B8C-83A1-F6EECF244321}">
                <p14:modId xmlns:p14="http://schemas.microsoft.com/office/powerpoint/2010/main" val="3897111853"/>
              </p:ext>
            </p:extLst>
          </p:nvPr>
        </p:nvGraphicFramePr>
        <p:xfrm>
          <a:off x="3652461" y="1128452"/>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562426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2" name="Freeform 6">
            <a:extLst>
              <a:ext uri="{FF2B5EF4-FFF2-40B4-BE49-F238E27FC236}">
                <a16:creationId xmlns:a16="http://schemas.microsoft.com/office/drawing/2014/main" id="{BF6E1FC8-0E4B-48DB-B164-348DA6BAA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34" name="Rectangle 33">
            <a:extLst>
              <a:ext uri="{FF2B5EF4-FFF2-40B4-BE49-F238E27FC236}">
                <a16:creationId xmlns:a16="http://schemas.microsoft.com/office/drawing/2014/main" id="{6E5F3194-EC0A-401B-835C-495E482185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241355E4-BBC8-4D91-B98F-520161421D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 name="Rectangle 37">
            <a:extLst>
              <a:ext uri="{FF2B5EF4-FFF2-40B4-BE49-F238E27FC236}">
                <a16:creationId xmlns:a16="http://schemas.microsoft.com/office/drawing/2014/main" id="{8B5ACD8B-6472-4DA1-A73E-FDEE7479FB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40" name="Freeform 11">
            <a:extLst>
              <a:ext uri="{FF2B5EF4-FFF2-40B4-BE49-F238E27FC236}">
                <a16:creationId xmlns:a16="http://schemas.microsoft.com/office/drawing/2014/main" id="{D5CD9A4E-BB63-4352-A792-45E1F1402A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48664" y="0"/>
            <a:ext cx="4643336"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ln w="0">
            <a:noFill/>
            <a:prstDash val="solid"/>
            <a:round/>
            <a:headEnd/>
            <a:tailEnd/>
          </a:ln>
        </p:spPr>
      </p:sp>
      <p:sp>
        <p:nvSpPr>
          <p:cNvPr id="2" name="Title 1">
            <a:extLst>
              <a:ext uri="{FF2B5EF4-FFF2-40B4-BE49-F238E27FC236}">
                <a16:creationId xmlns:a16="http://schemas.microsoft.com/office/drawing/2014/main" id="{ADA2099B-3A78-445E-A94A-DD6A22C609E9}"/>
              </a:ext>
            </a:extLst>
          </p:cNvPr>
          <p:cNvSpPr>
            <a:spLocks noGrp="1"/>
          </p:cNvSpPr>
          <p:nvPr>
            <p:ph type="title"/>
          </p:nvPr>
        </p:nvSpPr>
        <p:spPr>
          <a:xfrm>
            <a:off x="8339328" y="457200"/>
            <a:ext cx="3090672" cy="1485446"/>
          </a:xfrm>
        </p:spPr>
        <p:txBody>
          <a:bodyPr vert="horz" lIns="91440" tIns="45720" rIns="91440" bIns="45720" rtlCol="0" anchor="b">
            <a:normAutofit/>
          </a:bodyPr>
          <a:lstStyle/>
          <a:p>
            <a:pPr defTabSz="914400"/>
            <a:r>
              <a:rPr lang="en-US" sz="3600" spc="200" dirty="0">
                <a:solidFill>
                  <a:schemeClr val="accent1"/>
                </a:solidFill>
              </a:rPr>
              <a:t>Senior year</a:t>
            </a:r>
          </a:p>
        </p:txBody>
      </p:sp>
      <p:pic>
        <p:nvPicPr>
          <p:cNvPr id="10" name="Picture 9" descr="A picture containing indoor&#10;&#10;Description automatically generated">
            <a:extLst>
              <a:ext uri="{FF2B5EF4-FFF2-40B4-BE49-F238E27FC236}">
                <a16:creationId xmlns:a16="http://schemas.microsoft.com/office/drawing/2014/main" id="{BB0E26ED-13D6-49E4-887F-A6BE831CAA16}"/>
              </a:ext>
            </a:extLst>
          </p:cNvPr>
          <p:cNvPicPr>
            <a:picLocks noChangeAspect="1"/>
          </p:cNvPicPr>
          <p:nvPr/>
        </p:nvPicPr>
        <p:blipFill rotWithShape="1">
          <a:blip r:embed="rId2"/>
          <a:srcRect r="3414"/>
          <a:stretch/>
        </p:blipFill>
        <p:spPr>
          <a:xfrm rot="5400000">
            <a:off x="1012784" y="951651"/>
            <a:ext cx="2607901" cy="2025061"/>
          </a:xfrm>
          <a:prstGeom prst="rect">
            <a:avLst/>
          </a:prstGeom>
        </p:spPr>
      </p:pic>
      <p:pic>
        <p:nvPicPr>
          <p:cNvPr id="6" name="Content Placeholder 5" descr="A group of men posing for a picture&#10;&#10;Description automatically generated with medium confidence">
            <a:extLst>
              <a:ext uri="{FF2B5EF4-FFF2-40B4-BE49-F238E27FC236}">
                <a16:creationId xmlns:a16="http://schemas.microsoft.com/office/drawing/2014/main" id="{FE9FC7C8-AE19-4F9F-9DD3-98F2558F22AB}"/>
              </a:ext>
            </a:extLst>
          </p:cNvPr>
          <p:cNvPicPr>
            <a:picLocks noChangeAspect="1"/>
          </p:cNvPicPr>
          <p:nvPr/>
        </p:nvPicPr>
        <p:blipFill rotWithShape="1">
          <a:blip r:embed="rId3"/>
          <a:srcRect t="13712" r="-2" b="38083"/>
          <a:stretch/>
        </p:blipFill>
        <p:spPr>
          <a:xfrm>
            <a:off x="4070378" y="1044426"/>
            <a:ext cx="2862072" cy="1839511"/>
          </a:xfrm>
          <a:prstGeom prst="rect">
            <a:avLst/>
          </a:prstGeom>
        </p:spPr>
      </p:pic>
      <p:pic>
        <p:nvPicPr>
          <p:cNvPr id="8" name="Content Placeholder 7" descr="A group of people sitting at a table looking at a drawing&#10;&#10;Description automatically generated with low confidence">
            <a:extLst>
              <a:ext uri="{FF2B5EF4-FFF2-40B4-BE49-F238E27FC236}">
                <a16:creationId xmlns:a16="http://schemas.microsoft.com/office/drawing/2014/main" id="{7F1B7A10-D20F-440F-A3CC-DA65C6784CFF}"/>
              </a:ext>
            </a:extLst>
          </p:cNvPr>
          <p:cNvPicPr>
            <a:picLocks noGrp="1" noChangeAspect="1"/>
          </p:cNvPicPr>
          <p:nvPr>
            <p:ph sz="half" idx="2"/>
          </p:nvPr>
        </p:nvPicPr>
        <p:blipFill rotWithShape="1">
          <a:blip r:embed="rId4"/>
          <a:srcRect l="34163" r="21965" b="2"/>
          <a:stretch/>
        </p:blipFill>
        <p:spPr>
          <a:xfrm>
            <a:off x="1300429" y="3589867"/>
            <a:ext cx="2032612" cy="2606040"/>
          </a:xfrm>
          <a:prstGeom prst="rect">
            <a:avLst/>
          </a:prstGeom>
        </p:spPr>
      </p:pic>
      <p:pic>
        <p:nvPicPr>
          <p:cNvPr id="12" name="Picture 11" descr="A group of people holding a sign&#10;&#10;Description automatically generated with medium confidence">
            <a:extLst>
              <a:ext uri="{FF2B5EF4-FFF2-40B4-BE49-F238E27FC236}">
                <a16:creationId xmlns:a16="http://schemas.microsoft.com/office/drawing/2014/main" id="{2CAD5CB8-2473-4F34-9455-7D0399F59D6D}"/>
              </a:ext>
            </a:extLst>
          </p:cNvPr>
          <p:cNvPicPr>
            <a:picLocks noChangeAspect="1"/>
          </p:cNvPicPr>
          <p:nvPr/>
        </p:nvPicPr>
        <p:blipFill rotWithShape="1">
          <a:blip r:embed="rId5"/>
          <a:srcRect l="11706" r="5927" b="2"/>
          <a:stretch/>
        </p:blipFill>
        <p:spPr>
          <a:xfrm>
            <a:off x="4070378" y="3589867"/>
            <a:ext cx="2862072" cy="2606040"/>
          </a:xfrm>
          <a:prstGeom prst="rect">
            <a:avLst/>
          </a:prstGeom>
        </p:spPr>
      </p:pic>
      <p:sp>
        <p:nvSpPr>
          <p:cNvPr id="16" name="Content Placeholder 15">
            <a:extLst>
              <a:ext uri="{FF2B5EF4-FFF2-40B4-BE49-F238E27FC236}">
                <a16:creationId xmlns:a16="http://schemas.microsoft.com/office/drawing/2014/main" id="{6B9C7F93-4B21-08FF-60F3-885618B712D3}"/>
              </a:ext>
            </a:extLst>
          </p:cNvPr>
          <p:cNvSpPr>
            <a:spLocks noGrp="1"/>
          </p:cNvSpPr>
          <p:nvPr>
            <p:ph sz="half" idx="1"/>
          </p:nvPr>
        </p:nvSpPr>
        <p:spPr>
          <a:xfrm>
            <a:off x="8339328" y="2079171"/>
            <a:ext cx="3090672" cy="3800421"/>
          </a:xfrm>
        </p:spPr>
        <p:txBody>
          <a:bodyPr vert="horz" lIns="91440" tIns="45720" rIns="91440" bIns="45720" rtlCol="0">
            <a:normAutofit/>
          </a:bodyPr>
          <a:lstStyle/>
          <a:p>
            <a:pPr indent="-228600" defTabSz="914400"/>
            <a:r>
              <a:rPr lang="en-US" dirty="0">
                <a:solidFill>
                  <a:schemeClr val="tx1"/>
                </a:solidFill>
              </a:rPr>
              <a:t>Application Days</a:t>
            </a:r>
          </a:p>
          <a:p>
            <a:pPr indent="-228600" defTabSz="914400"/>
            <a:r>
              <a:rPr lang="en-US" dirty="0">
                <a:solidFill>
                  <a:schemeClr val="tx1"/>
                </a:solidFill>
              </a:rPr>
              <a:t>FAFSA Family Nights</a:t>
            </a:r>
          </a:p>
          <a:p>
            <a:pPr indent="-228600" defTabSz="914400"/>
            <a:r>
              <a:rPr lang="en-US" dirty="0">
                <a:solidFill>
                  <a:schemeClr val="tx1"/>
                </a:solidFill>
              </a:rPr>
              <a:t>Monthly Prize Drawings</a:t>
            </a:r>
          </a:p>
          <a:p>
            <a:pPr indent="-228600" defTabSz="914400"/>
            <a:r>
              <a:rPr lang="en-US" dirty="0">
                <a:solidFill>
                  <a:schemeClr val="tx1"/>
                </a:solidFill>
              </a:rPr>
              <a:t>Senior Meetings</a:t>
            </a:r>
          </a:p>
          <a:p>
            <a:pPr indent="-228600" defTabSz="914400"/>
            <a:r>
              <a:rPr lang="en-US" dirty="0">
                <a:solidFill>
                  <a:schemeClr val="tx1"/>
                </a:solidFill>
              </a:rPr>
              <a:t>Parties &amp; Events!</a:t>
            </a:r>
          </a:p>
        </p:txBody>
      </p:sp>
    </p:spTree>
    <p:extLst>
      <p:ext uri="{BB962C8B-B14F-4D97-AF65-F5344CB8AC3E}">
        <p14:creationId xmlns:p14="http://schemas.microsoft.com/office/powerpoint/2010/main" val="511726079"/>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FDF058-C192-4D71-921E-E142B7EC7B91}"/>
              </a:ext>
            </a:extLst>
          </p:cNvPr>
          <p:cNvSpPr>
            <a:spLocks noGrp="1"/>
          </p:cNvSpPr>
          <p:nvPr>
            <p:ph type="title"/>
          </p:nvPr>
        </p:nvSpPr>
        <p:spPr>
          <a:xfrm>
            <a:off x="1251679" y="382386"/>
            <a:ext cx="10476496" cy="1492132"/>
          </a:xfrm>
        </p:spPr>
        <p:txBody>
          <a:bodyPr/>
          <a:lstStyle/>
          <a:p>
            <a:r>
              <a:rPr lang="en-US" dirty="0"/>
              <a:t>Florida Graduation Requirements</a:t>
            </a:r>
          </a:p>
        </p:txBody>
      </p:sp>
      <p:sp>
        <p:nvSpPr>
          <p:cNvPr id="5" name="Content Placeholder 4">
            <a:extLst>
              <a:ext uri="{FF2B5EF4-FFF2-40B4-BE49-F238E27FC236}">
                <a16:creationId xmlns:a16="http://schemas.microsoft.com/office/drawing/2014/main" id="{97D1160C-D684-4D1F-8C1E-F97BC2FE8949}"/>
              </a:ext>
            </a:extLst>
          </p:cNvPr>
          <p:cNvSpPr>
            <a:spLocks noGrp="1"/>
          </p:cNvSpPr>
          <p:nvPr>
            <p:ph idx="1"/>
          </p:nvPr>
        </p:nvSpPr>
        <p:spPr>
          <a:xfrm>
            <a:off x="1251678" y="1305344"/>
            <a:ext cx="10178322" cy="5413513"/>
          </a:xfrm>
        </p:spPr>
        <p:txBody>
          <a:bodyPr>
            <a:normAutofit lnSpcReduction="10000"/>
          </a:bodyPr>
          <a:lstStyle/>
          <a:p>
            <a:r>
              <a:rPr lang="en-US" b="1" dirty="0"/>
              <a:t>24 Credits</a:t>
            </a:r>
          </a:p>
          <a:p>
            <a:pPr lvl="1"/>
            <a:r>
              <a:rPr lang="en-US" b="1" dirty="0"/>
              <a:t>4 English</a:t>
            </a:r>
          </a:p>
          <a:p>
            <a:pPr lvl="1"/>
            <a:r>
              <a:rPr lang="en-US" b="1" dirty="0"/>
              <a:t>4 Math (Including Algebra 1 and Geometry)</a:t>
            </a:r>
          </a:p>
          <a:p>
            <a:pPr lvl="1"/>
            <a:r>
              <a:rPr lang="en-US" b="1" dirty="0"/>
              <a:t>3 Science (Including Biology)</a:t>
            </a:r>
          </a:p>
          <a:p>
            <a:pPr lvl="1"/>
            <a:r>
              <a:rPr lang="en-US" b="1" dirty="0"/>
              <a:t>3 Social Studies (Including World &amp; US History, Government &amp; Economics)</a:t>
            </a:r>
          </a:p>
          <a:p>
            <a:pPr lvl="1"/>
            <a:r>
              <a:rPr lang="en-US" b="1" dirty="0"/>
              <a:t>1 Fine/Practical Art</a:t>
            </a:r>
          </a:p>
          <a:p>
            <a:pPr lvl="1"/>
            <a:r>
              <a:rPr lang="en-US" b="1" dirty="0"/>
              <a:t>1 PE</a:t>
            </a:r>
          </a:p>
          <a:p>
            <a:pPr lvl="1"/>
            <a:r>
              <a:rPr lang="en-US" b="1" dirty="0"/>
              <a:t>8 Elective</a:t>
            </a:r>
          </a:p>
          <a:p>
            <a:r>
              <a:rPr lang="en-US" b="1" dirty="0"/>
              <a:t>2.0 or greater GPA (C average)</a:t>
            </a:r>
          </a:p>
          <a:p>
            <a:r>
              <a:rPr lang="en-US" b="1" dirty="0"/>
              <a:t>State Exams</a:t>
            </a:r>
          </a:p>
          <a:p>
            <a:pPr lvl="1"/>
            <a:r>
              <a:rPr lang="en-US" b="1" dirty="0"/>
              <a:t>Pass Algebra 1 EOC</a:t>
            </a:r>
          </a:p>
          <a:p>
            <a:pPr lvl="1"/>
            <a:r>
              <a:rPr lang="en-US" b="1" dirty="0"/>
              <a:t>Pass 10</a:t>
            </a:r>
            <a:r>
              <a:rPr lang="en-US" b="1" baseline="30000" dirty="0"/>
              <a:t>th</a:t>
            </a:r>
            <a:r>
              <a:rPr lang="en-US" b="1" dirty="0"/>
              <a:t> ELA FSA exam</a:t>
            </a:r>
          </a:p>
          <a:p>
            <a:pPr lvl="1"/>
            <a:r>
              <a:rPr lang="en-US" b="1" dirty="0"/>
              <a:t>Take Geometry, Biology, US History EOC</a:t>
            </a:r>
          </a:p>
          <a:p>
            <a:r>
              <a:rPr lang="en-US" b="1" dirty="0"/>
              <a:t>Take Online course through Osceola Virtual School</a:t>
            </a:r>
          </a:p>
        </p:txBody>
      </p:sp>
      <p:sp>
        <p:nvSpPr>
          <p:cNvPr id="3" name="Cloud 2">
            <a:extLst>
              <a:ext uri="{FF2B5EF4-FFF2-40B4-BE49-F238E27FC236}">
                <a16:creationId xmlns:a16="http://schemas.microsoft.com/office/drawing/2014/main" id="{E366EA66-7B7E-4A9D-BEDD-45A5C32F0687}"/>
              </a:ext>
            </a:extLst>
          </p:cNvPr>
          <p:cNvSpPr/>
          <p:nvPr/>
        </p:nvSpPr>
        <p:spPr>
          <a:xfrm>
            <a:off x="6771861" y="3220278"/>
            <a:ext cx="4956316" cy="296484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r>
              <a:rPr lang="en-US" sz="1401" b="1" dirty="0">
                <a:solidFill>
                  <a:schemeClr val="tx1"/>
                </a:solidFill>
              </a:rPr>
              <a:t>Planning for College TIP:</a:t>
            </a:r>
          </a:p>
          <a:p>
            <a:pPr algn="ctr"/>
            <a:endParaRPr lang="en-US" sz="1401" b="1" dirty="0">
              <a:solidFill>
                <a:schemeClr val="tx1"/>
              </a:solidFill>
            </a:endParaRPr>
          </a:p>
          <a:p>
            <a:pPr algn="ctr"/>
            <a:r>
              <a:rPr lang="en-US" sz="1401" b="1" dirty="0">
                <a:solidFill>
                  <a:schemeClr val="tx1"/>
                </a:solidFill>
              </a:rPr>
              <a:t>World Language is not required for HS Graduation….BUT it IS required for College Admission and scholarships.</a:t>
            </a:r>
          </a:p>
          <a:p>
            <a:pPr algn="ctr"/>
            <a:endParaRPr lang="en-US" sz="1401" b="1" dirty="0">
              <a:solidFill>
                <a:schemeClr val="tx1"/>
              </a:solidFill>
            </a:endParaRPr>
          </a:p>
          <a:p>
            <a:pPr algn="ctr"/>
            <a:r>
              <a:rPr lang="en-US" sz="1401" b="1" i="1" dirty="0">
                <a:solidFill>
                  <a:schemeClr val="tx1"/>
                </a:solidFill>
              </a:rPr>
              <a:t>Need 2 consecutive years in the same language</a:t>
            </a:r>
          </a:p>
        </p:txBody>
      </p:sp>
    </p:spTree>
    <p:extLst>
      <p:ext uri="{BB962C8B-B14F-4D97-AF65-F5344CB8AC3E}">
        <p14:creationId xmlns:p14="http://schemas.microsoft.com/office/powerpoint/2010/main" val="188568018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Freeform 6">
            <a:extLst>
              <a:ext uri="{FF2B5EF4-FFF2-40B4-BE49-F238E27FC236}">
                <a16:creationId xmlns:a16="http://schemas.microsoft.com/office/drawing/2014/main" id="{126ADEF2-2BA7-419F-A580-9C6541A73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38" name="Rectangle 37">
            <a:extLst>
              <a:ext uri="{FF2B5EF4-FFF2-40B4-BE49-F238E27FC236}">
                <a16:creationId xmlns:a16="http://schemas.microsoft.com/office/drawing/2014/main" id="{2B146248-6675-4D3A-B34A-7363E28C91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40" name="Rectangle 39">
            <a:extLst>
              <a:ext uri="{FF2B5EF4-FFF2-40B4-BE49-F238E27FC236}">
                <a16:creationId xmlns:a16="http://schemas.microsoft.com/office/drawing/2014/main" id="{4D8CB017-33B2-41FC-9018-895D615F6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2EF135A4-E0C1-4D74-B632-2C9F1381F073}"/>
              </a:ext>
            </a:extLst>
          </p:cNvPr>
          <p:cNvSpPr>
            <a:spLocks noGrp="1"/>
          </p:cNvSpPr>
          <p:nvPr>
            <p:ph type="title"/>
          </p:nvPr>
        </p:nvSpPr>
        <p:spPr>
          <a:xfrm>
            <a:off x="5123688" y="1235847"/>
            <a:ext cx="6300215" cy="3325266"/>
          </a:xfrm>
        </p:spPr>
        <p:txBody>
          <a:bodyPr vert="horz" lIns="91440" tIns="45720" rIns="91440" bIns="45720" rtlCol="0" anchor="ctr">
            <a:normAutofit/>
          </a:bodyPr>
          <a:lstStyle/>
          <a:p>
            <a:pPr algn="ctr" defTabSz="914400"/>
            <a:r>
              <a:rPr lang="en-US" sz="7200" dirty="0"/>
              <a:t>Molly </a:t>
            </a:r>
            <a:r>
              <a:rPr lang="en-US" sz="7200" dirty="0" err="1"/>
              <a:t>crotty</a:t>
            </a:r>
            <a:endParaRPr lang="en-US" sz="7200" dirty="0"/>
          </a:p>
        </p:txBody>
      </p:sp>
      <p:sp>
        <p:nvSpPr>
          <p:cNvPr id="5" name="Text Placeholder 4">
            <a:extLst>
              <a:ext uri="{FF2B5EF4-FFF2-40B4-BE49-F238E27FC236}">
                <a16:creationId xmlns:a16="http://schemas.microsoft.com/office/drawing/2014/main" id="{B537CC6E-400E-48D5-92D6-6CEAEDEC9EE3}"/>
              </a:ext>
            </a:extLst>
          </p:cNvPr>
          <p:cNvSpPr>
            <a:spLocks noGrp="1"/>
          </p:cNvSpPr>
          <p:nvPr>
            <p:ph type="body" idx="1"/>
          </p:nvPr>
        </p:nvSpPr>
        <p:spPr>
          <a:xfrm>
            <a:off x="5123687" y="4881152"/>
            <a:ext cx="6300215" cy="1020027"/>
          </a:xfrm>
        </p:spPr>
        <p:txBody>
          <a:bodyPr vert="horz" lIns="91440" tIns="45720" rIns="91440" bIns="45720" rtlCol="0" anchor="t">
            <a:normAutofit/>
          </a:bodyPr>
          <a:lstStyle/>
          <a:p>
            <a:pPr algn="ctr" defTabSz="914400">
              <a:lnSpc>
                <a:spcPct val="90000"/>
              </a:lnSpc>
            </a:pPr>
            <a:r>
              <a:rPr lang="en-US" sz="1400">
                <a:solidFill>
                  <a:schemeClr val="tx2"/>
                </a:solidFill>
              </a:rPr>
              <a:t>Senior counselor</a:t>
            </a:r>
          </a:p>
          <a:p>
            <a:pPr algn="ctr" defTabSz="914400">
              <a:lnSpc>
                <a:spcPct val="90000"/>
              </a:lnSpc>
            </a:pPr>
            <a:r>
              <a:rPr lang="en-US" sz="1400">
                <a:solidFill>
                  <a:schemeClr val="tx2"/>
                </a:solidFill>
              </a:rPr>
              <a:t>College &amp; Career Counselor</a:t>
            </a:r>
          </a:p>
          <a:p>
            <a:pPr algn="ctr" defTabSz="914400">
              <a:lnSpc>
                <a:spcPct val="90000"/>
              </a:lnSpc>
            </a:pPr>
            <a:r>
              <a:rPr lang="en-US" sz="1400">
                <a:solidFill>
                  <a:schemeClr val="tx2"/>
                </a:solidFill>
              </a:rPr>
              <a:t>Morgana.Crotty@osceolaschools.net</a:t>
            </a:r>
          </a:p>
        </p:txBody>
      </p:sp>
      <p:sp>
        <p:nvSpPr>
          <p:cNvPr id="42" name="Freeform 6">
            <a:extLst>
              <a:ext uri="{FF2B5EF4-FFF2-40B4-BE49-F238E27FC236}">
                <a16:creationId xmlns:a16="http://schemas.microsoft.com/office/drawing/2014/main" id="{C8A9CB7C-6CE6-480D-9512-94F0A9ADEC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pic>
        <p:nvPicPr>
          <p:cNvPr id="9" name="Picture 8" descr="A picture containing vector graphics&#10;&#10;Description automatically generated">
            <a:extLst>
              <a:ext uri="{FF2B5EF4-FFF2-40B4-BE49-F238E27FC236}">
                <a16:creationId xmlns:a16="http://schemas.microsoft.com/office/drawing/2014/main" id="{7E8CE226-430A-4EB8-9F58-A56E018239CD}"/>
              </a:ext>
            </a:extLst>
          </p:cNvPr>
          <p:cNvPicPr>
            <a:picLocks noChangeAspect="1"/>
          </p:cNvPicPr>
          <p:nvPr/>
        </p:nvPicPr>
        <p:blipFill>
          <a:blip r:embed="rId2"/>
          <a:stretch>
            <a:fillRect/>
          </a:stretch>
        </p:blipFill>
        <p:spPr>
          <a:xfrm>
            <a:off x="1240971" y="1709603"/>
            <a:ext cx="3398085" cy="3398085"/>
          </a:xfrm>
          <a:prstGeom prst="rect">
            <a:avLst/>
          </a:prstGeom>
        </p:spPr>
      </p:pic>
      <p:sp>
        <p:nvSpPr>
          <p:cNvPr id="44" name="Rectangle 43">
            <a:extLst>
              <a:ext uri="{FF2B5EF4-FFF2-40B4-BE49-F238E27FC236}">
                <a16:creationId xmlns:a16="http://schemas.microsoft.com/office/drawing/2014/main" id="{60536E66-5E0B-4B75-838E-4961DC06C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597563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5"/>
        <p:cNvGrpSpPr/>
        <p:nvPr/>
      </p:nvGrpSpPr>
      <p:grpSpPr>
        <a:xfrm>
          <a:off x="0" y="0"/>
          <a:ext cx="0" cy="0"/>
          <a:chOff x="0" y="0"/>
          <a:chExt cx="0" cy="0"/>
        </a:xfrm>
      </p:grpSpPr>
      <p:sp>
        <p:nvSpPr>
          <p:cNvPr id="96" name="Google Shape;96;p14"/>
          <p:cNvSpPr txBox="1"/>
          <p:nvPr/>
        </p:nvSpPr>
        <p:spPr>
          <a:xfrm>
            <a:off x="1901757" y="3959157"/>
            <a:ext cx="9859529" cy="1087500"/>
          </a:xfrm>
          <a:prstGeom prst="rect">
            <a:avLst/>
          </a:prstGeom>
          <a:noFill/>
          <a:ln>
            <a:noFill/>
          </a:ln>
        </p:spPr>
        <p:txBody>
          <a:bodyPr spcFirstLastPara="1" wrap="square" lIns="91425" tIns="45700" rIns="91425" bIns="45700" anchor="b" anchorCtr="0">
            <a:noAutofit/>
          </a:bodyPr>
          <a:lstStyle/>
          <a:p>
            <a:pPr marL="0" marR="0" lvl="0" indent="0" algn="l" defTabSz="457200" rtl="0" eaLnBrk="1" fontAlgn="auto" latinLnBrk="0" hangingPunct="1">
              <a:lnSpc>
                <a:spcPct val="90000"/>
              </a:lnSpc>
              <a:spcBef>
                <a:spcPts val="0"/>
              </a:spcBef>
              <a:spcAft>
                <a:spcPts val="0"/>
              </a:spcAft>
              <a:buClr>
                <a:srgbClr val="418AB3"/>
              </a:buClr>
              <a:buSzPts val="3400"/>
              <a:buFontTx/>
              <a:buNone/>
              <a:tabLst/>
              <a:defRPr/>
            </a:pPr>
            <a:r>
              <a:rPr kumimoji="0" lang="en-US" sz="3400" b="0" i="0" u="none" strike="noStrike" kern="1200" cap="none" spc="0" normalizeH="0" baseline="0" noProof="0" dirty="0">
                <a:ln>
                  <a:noFill/>
                </a:ln>
                <a:solidFill>
                  <a:srgbClr val="418AB3"/>
                </a:solidFill>
                <a:effectLst/>
                <a:uLnTx/>
                <a:uFillTx/>
                <a:latin typeface="Trebuchet MS"/>
                <a:ea typeface="Trebuchet MS"/>
                <a:cs typeface="Trebuchet MS"/>
                <a:sym typeface="Trebuchet MS"/>
              </a:rPr>
              <a:t>Welcome to Career Dual Enrollment Orientation! </a:t>
            </a:r>
            <a:endParaRPr kumimoji="0" sz="1800" b="0" i="0" u="none" strike="noStrike" kern="1200" cap="none" spc="0" normalizeH="0" baseline="0" noProof="0" dirty="0">
              <a:ln>
                <a:noFill/>
              </a:ln>
              <a:solidFill>
                <a:srgbClr val="418AB3"/>
              </a:solidFill>
              <a:effectLst/>
              <a:uLnTx/>
              <a:uFillTx/>
              <a:latin typeface="Century Gothic" panose="020B0502020202020204"/>
              <a:ea typeface="+mn-ea"/>
              <a:cs typeface="+mn-cs"/>
            </a:endParaRPr>
          </a:p>
        </p:txBody>
      </p:sp>
      <p:pic>
        <p:nvPicPr>
          <p:cNvPr id="97" name="Google Shape;97;p14"/>
          <p:cNvPicPr preferRelativeResize="0"/>
          <p:nvPr/>
        </p:nvPicPr>
        <p:blipFill rotWithShape="1">
          <a:blip r:embed="rId3">
            <a:alphaModFix/>
          </a:blip>
          <a:srcRect/>
          <a:stretch/>
        </p:blipFill>
        <p:spPr>
          <a:xfrm>
            <a:off x="2684283" y="738924"/>
            <a:ext cx="7625162" cy="228754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1"/>
        <p:cNvGrpSpPr/>
        <p:nvPr/>
      </p:nvGrpSpPr>
      <p:grpSpPr>
        <a:xfrm>
          <a:off x="0" y="0"/>
          <a:ext cx="0" cy="0"/>
          <a:chOff x="0" y="0"/>
          <a:chExt cx="0" cy="0"/>
        </a:xfrm>
      </p:grpSpPr>
      <p:sp>
        <p:nvSpPr>
          <p:cNvPr id="102" name="Google Shape;102;p15"/>
          <p:cNvSpPr txBox="1">
            <a:spLocks noGrp="1"/>
          </p:cNvSpPr>
          <p:nvPr>
            <p:ph type="title"/>
          </p:nvPr>
        </p:nvSpPr>
        <p:spPr>
          <a:xfrm>
            <a:off x="237306" y="2960371"/>
            <a:ext cx="3367359" cy="1857176"/>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Today's Agenda</a:t>
            </a:r>
            <a:br>
              <a:rPr lang="en-US"/>
            </a:br>
            <a:br>
              <a:rPr lang="en-US"/>
            </a:br>
            <a:endParaRPr/>
          </a:p>
        </p:txBody>
      </p:sp>
      <p:cxnSp>
        <p:nvCxnSpPr>
          <p:cNvPr id="103" name="Google Shape;103;p15"/>
          <p:cNvCxnSpPr/>
          <p:nvPr/>
        </p:nvCxnSpPr>
        <p:spPr>
          <a:xfrm>
            <a:off x="4241804" y="1460500"/>
            <a:ext cx="0" cy="3937000"/>
          </a:xfrm>
          <a:prstGeom prst="straightConnector1">
            <a:avLst/>
          </a:prstGeom>
          <a:noFill/>
          <a:ln w="12700" cap="rnd" cmpd="sng">
            <a:solidFill>
              <a:schemeClr val="accent1"/>
            </a:solidFill>
            <a:prstDash val="solid"/>
            <a:round/>
            <a:headEnd type="none" w="sm" len="sm"/>
            <a:tailEnd type="none" w="sm" len="sm"/>
          </a:ln>
        </p:spPr>
      </p:cxnSp>
      <p:sp>
        <p:nvSpPr>
          <p:cNvPr id="104" name="Google Shape;104;p15"/>
          <p:cNvSpPr txBox="1"/>
          <p:nvPr/>
        </p:nvSpPr>
        <p:spPr>
          <a:xfrm>
            <a:off x="4661484" y="2349411"/>
            <a:ext cx="6779903" cy="4225498"/>
          </a:xfrm>
          <a:prstGeom prst="rect">
            <a:avLst/>
          </a:prstGeom>
          <a:noFill/>
          <a:ln>
            <a:noFill/>
          </a:ln>
        </p:spPr>
        <p:txBody>
          <a:bodyPr spcFirstLastPara="1" wrap="square" lIns="91425" tIns="45700" rIns="91425" bIns="45700" anchor="ctr" anchorCtr="0">
            <a:noAutofit/>
          </a:bodyPr>
          <a:lstStyle/>
          <a:p>
            <a:pPr marL="0" marR="0" lvl="0" indent="0" algn="l" defTabSz="457200" rtl="0" eaLnBrk="1" fontAlgn="auto" latinLnBrk="0" hangingPunct="1">
              <a:lnSpc>
                <a:spcPct val="100000"/>
              </a:lnSpc>
              <a:spcBef>
                <a:spcPts val="0"/>
              </a:spcBef>
              <a:spcAft>
                <a:spcPts val="0"/>
              </a:spcAft>
              <a:buClr>
                <a:srgbClr val="595959"/>
              </a:buClr>
              <a:buSzPts val="1440"/>
              <a:buFontTx/>
              <a:buNone/>
              <a:tabLst/>
              <a:defRPr/>
            </a:pPr>
            <a:endParaRPr kumimoji="0" lang="en-US" sz="1800" b="0" i="0" u="none" strike="noStrike" kern="1200" cap="none" spc="0" normalizeH="0" baseline="0" noProof="0" dirty="0">
              <a:ln>
                <a:noFill/>
              </a:ln>
              <a:solidFill>
                <a:srgbClr val="3F3F3F"/>
              </a:solidFill>
              <a:effectLst/>
              <a:uLnTx/>
              <a:uFillTx/>
              <a:latin typeface="Trebuchet MS"/>
              <a:ea typeface="+mn-ea"/>
              <a:cs typeface="+mn-cs"/>
            </a:endParaRPr>
          </a:p>
          <a:p>
            <a:pPr marL="285750" marR="0" lvl="0" indent="-285750" algn="l" defTabSz="457200" rtl="0" eaLnBrk="1" fontAlgn="auto" latinLnBrk="0" hangingPunct="1">
              <a:lnSpc>
                <a:spcPct val="100000"/>
              </a:lnSpc>
              <a:spcBef>
                <a:spcPts val="1000"/>
              </a:spcBef>
              <a:spcAft>
                <a:spcPts val="0"/>
              </a:spcAft>
              <a:buClr>
                <a:srgbClr val="595959"/>
              </a:buClr>
              <a:buSzPts val="1440"/>
              <a:buFont typeface="Noto Sans Symbols"/>
              <a:buChar char="►"/>
              <a:tabLst/>
              <a:defRPr/>
            </a:pPr>
            <a:r>
              <a:rPr kumimoji="0" lang="en-US" sz="3200" b="0" i="0" u="none" strike="noStrike" kern="1200" cap="none" spc="0" normalizeH="0" baseline="0" noProof="0" dirty="0">
                <a:ln>
                  <a:noFill/>
                </a:ln>
                <a:solidFill>
                  <a:srgbClr val="1A1A1A"/>
                </a:solidFill>
                <a:effectLst/>
                <a:uLnTx/>
                <a:uFillTx/>
                <a:latin typeface="Arial"/>
                <a:ea typeface="Trebuchet MS"/>
                <a:cs typeface="+mn-cs"/>
              </a:rPr>
              <a:t>What is Career Dual Enrollment</a:t>
            </a:r>
          </a:p>
          <a:p>
            <a:pPr marL="285750" marR="0" lvl="0" indent="-285750" algn="l" defTabSz="457200" rtl="0" eaLnBrk="1" fontAlgn="auto" latinLnBrk="0" hangingPunct="1">
              <a:lnSpc>
                <a:spcPct val="100000"/>
              </a:lnSpc>
              <a:spcBef>
                <a:spcPts val="1000"/>
              </a:spcBef>
              <a:spcAft>
                <a:spcPts val="0"/>
              </a:spcAft>
              <a:buClr>
                <a:srgbClr val="595959"/>
              </a:buClr>
              <a:buSzPts val="1440"/>
              <a:buFont typeface="Noto Sans Symbols"/>
              <a:buChar char="►"/>
              <a:tabLst/>
              <a:defRPr/>
            </a:pPr>
            <a:r>
              <a:rPr kumimoji="0" lang="en-US" sz="3200" b="0" i="0" u="none" strike="noStrike" kern="1200" cap="none" spc="0" normalizeH="0" baseline="0" noProof="0" dirty="0">
                <a:ln>
                  <a:noFill/>
                </a:ln>
                <a:solidFill>
                  <a:srgbClr val="1A1A1A"/>
                </a:solidFill>
                <a:effectLst/>
                <a:uLnTx/>
                <a:uFillTx/>
                <a:latin typeface="Arial"/>
                <a:ea typeface="Trebuchet MS"/>
                <a:cs typeface="+mn-cs"/>
              </a:rPr>
              <a:t>Class Learning Platform &amp; Expectations</a:t>
            </a:r>
            <a:endParaRPr kumimoji="0" lang="en-US" sz="3200" b="0" i="0" u="none" strike="noStrike" kern="1200" cap="none" spc="0" normalizeH="0" baseline="0" noProof="0" dirty="0">
              <a:ln>
                <a:noFill/>
              </a:ln>
              <a:solidFill>
                <a:srgbClr val="1A1A1A"/>
              </a:solidFill>
              <a:effectLst/>
              <a:uLnTx/>
              <a:uFillTx/>
              <a:latin typeface="Arial"/>
              <a:ea typeface="Trebuchet MS"/>
              <a:cs typeface="Trebuchet MS"/>
            </a:endParaRPr>
          </a:p>
          <a:p>
            <a:pPr marL="285750" marR="0" lvl="0" indent="-285750" algn="l" defTabSz="457200" rtl="0" eaLnBrk="1" fontAlgn="auto" latinLnBrk="0" hangingPunct="1">
              <a:lnSpc>
                <a:spcPct val="100000"/>
              </a:lnSpc>
              <a:spcBef>
                <a:spcPts val="1000"/>
              </a:spcBef>
              <a:spcAft>
                <a:spcPts val="0"/>
              </a:spcAft>
              <a:buClr>
                <a:srgbClr val="595959"/>
              </a:buClr>
              <a:buSzPts val="1440"/>
              <a:buFont typeface="Noto Sans Symbols"/>
              <a:buChar char="►"/>
              <a:tabLst/>
              <a:defRPr/>
            </a:pPr>
            <a:r>
              <a:rPr kumimoji="0" lang="en-US" sz="3200" b="0" i="0" u="none" strike="noStrike" kern="1200" cap="none" spc="0" normalizeH="0" baseline="0" noProof="0" dirty="0">
                <a:ln>
                  <a:noFill/>
                </a:ln>
                <a:solidFill>
                  <a:srgbClr val="1A1A1A"/>
                </a:solidFill>
                <a:effectLst/>
                <a:uLnTx/>
                <a:uFillTx/>
                <a:latin typeface="Arial"/>
                <a:ea typeface="Trebuchet MS"/>
                <a:cs typeface="Trebuchet MS"/>
                <a:sym typeface="Trebuchet MS"/>
              </a:rPr>
              <a:t>Academic Policies/Code of Conduct/Attendance/Dress Code</a:t>
            </a:r>
            <a:endParaRPr kumimoji="0" sz="3200" b="0" i="0" u="none" strike="noStrike" kern="1200" cap="none" spc="0" normalizeH="0" baseline="0" noProof="0" dirty="0">
              <a:ln>
                <a:noFill/>
              </a:ln>
              <a:solidFill>
                <a:srgbClr val="1A1A1A"/>
              </a:solidFill>
              <a:effectLst/>
              <a:uLnTx/>
              <a:uFillTx/>
              <a:latin typeface="Arial"/>
              <a:ea typeface="+mn-ea"/>
              <a:cs typeface="+mn-cs"/>
            </a:endParaRPr>
          </a:p>
          <a:p>
            <a:pPr marL="285750" marR="0" lvl="0" indent="-285750" algn="l" defTabSz="457200" rtl="0" eaLnBrk="1" fontAlgn="auto" latinLnBrk="0" hangingPunct="1">
              <a:lnSpc>
                <a:spcPct val="100000"/>
              </a:lnSpc>
              <a:spcBef>
                <a:spcPts val="1000"/>
              </a:spcBef>
              <a:spcAft>
                <a:spcPts val="0"/>
              </a:spcAft>
              <a:buClr>
                <a:srgbClr val="595959"/>
              </a:buClr>
              <a:buSzPts val="1440"/>
              <a:buFont typeface="Noto Sans Symbols"/>
              <a:buChar char="►"/>
              <a:tabLst/>
              <a:defRPr/>
            </a:pPr>
            <a:r>
              <a:rPr kumimoji="0" lang="en-US" sz="3200" b="0" i="0" u="none" strike="noStrike" kern="1200" cap="none" spc="0" normalizeH="0" baseline="0" noProof="0" dirty="0">
                <a:ln>
                  <a:noFill/>
                </a:ln>
                <a:solidFill>
                  <a:srgbClr val="1A1A1A"/>
                </a:solidFill>
                <a:effectLst/>
                <a:uLnTx/>
                <a:uFillTx/>
                <a:latin typeface="Arial"/>
                <a:ea typeface="Trebuchet MS"/>
                <a:cs typeface="Trebuchet MS"/>
                <a:sym typeface="Trebuchet MS"/>
              </a:rPr>
              <a:t>Career Dual Enrollment Fees</a:t>
            </a:r>
            <a:endParaRPr kumimoji="0" sz="3200" b="0" i="0" u="none" strike="noStrike" kern="1200" cap="none" spc="0" normalizeH="0" baseline="0" noProof="0" dirty="0">
              <a:ln>
                <a:noFill/>
              </a:ln>
              <a:solidFill>
                <a:srgbClr val="1A1A1A"/>
              </a:solidFill>
              <a:effectLst/>
              <a:uLnTx/>
              <a:uFillTx/>
              <a:latin typeface="Arial"/>
              <a:ea typeface="+mn-ea"/>
              <a:cs typeface="+mn-cs"/>
            </a:endParaRPr>
          </a:p>
          <a:p>
            <a:pPr marL="0" marR="0" lvl="0" indent="0" algn="l" defTabSz="457200" rtl="0" eaLnBrk="1" fontAlgn="auto" latinLnBrk="0" hangingPunct="1">
              <a:lnSpc>
                <a:spcPct val="100000"/>
              </a:lnSpc>
              <a:spcBef>
                <a:spcPts val="1000"/>
              </a:spcBef>
              <a:spcAft>
                <a:spcPts val="0"/>
              </a:spcAft>
              <a:buClr>
                <a:srgbClr val="595959"/>
              </a:buClr>
              <a:buSzPts val="1440"/>
              <a:buFont typeface="Noto Sans Symbols"/>
              <a:buNone/>
              <a:tabLst/>
              <a:defRPr/>
            </a:pPr>
            <a:br>
              <a:rPr kumimoji="0" lang="en-US" sz="1800" b="0" i="0" u="none" strike="noStrike" kern="1200" cap="none" spc="0" normalizeH="0" baseline="0" noProof="0" dirty="0">
                <a:ln>
                  <a:noFill/>
                </a:ln>
                <a:solidFill>
                  <a:srgbClr val="1A9988"/>
                </a:solidFill>
                <a:effectLst/>
                <a:uLnTx/>
                <a:uFillTx/>
                <a:latin typeface="Trebuchet MS"/>
                <a:ea typeface="Trebuchet MS"/>
                <a:cs typeface="Trebuchet MS"/>
              </a:rPr>
            </a:br>
            <a:endParaRPr kumimoji="0" sz="1800" b="0" i="0" u="none" strike="noStrike" kern="1200" cap="none" spc="0" normalizeH="0" baseline="0" noProof="0" dirty="0">
              <a:ln>
                <a:noFill/>
              </a:ln>
              <a:solidFill>
                <a:srgbClr val="3F3F3F"/>
              </a:solidFill>
              <a:effectLst/>
              <a:uLnTx/>
              <a:uFillTx/>
              <a:latin typeface="Trebuchet MS"/>
              <a:ea typeface="Trebuchet MS"/>
              <a:cs typeface="Trebuchet MS"/>
              <a:sym typeface="Trebuchet MS"/>
            </a:endParaRPr>
          </a:p>
          <a:p>
            <a:pPr marL="285750" marR="0" lvl="0" indent="-194310" algn="l" defTabSz="457200" rtl="0" eaLnBrk="1" fontAlgn="auto" latinLnBrk="0" hangingPunct="1">
              <a:lnSpc>
                <a:spcPct val="100000"/>
              </a:lnSpc>
              <a:spcBef>
                <a:spcPts val="1000"/>
              </a:spcBef>
              <a:spcAft>
                <a:spcPts val="0"/>
              </a:spcAft>
              <a:buClr>
                <a:srgbClr val="595959"/>
              </a:buClr>
              <a:buSzPts val="1440"/>
              <a:buFont typeface="Noto Sans Symbols"/>
              <a:buNone/>
              <a:tabLst/>
              <a:defRPr/>
            </a:pPr>
            <a:endParaRPr kumimoji="0" sz="1800" b="0" i="0" u="none" strike="noStrike" kern="1200" cap="none" spc="0" normalizeH="0" baseline="0" noProof="0" dirty="0">
              <a:ln>
                <a:noFill/>
              </a:ln>
              <a:solidFill>
                <a:srgbClr val="3F3F3F"/>
              </a:solidFill>
              <a:effectLst/>
              <a:uLnTx/>
              <a:uFillTx/>
              <a:latin typeface="Trebuchet MS"/>
              <a:ea typeface="Trebuchet MS"/>
              <a:cs typeface="Trebuchet MS"/>
              <a:sym typeface="Trebuchet MS"/>
            </a:endParaRPr>
          </a:p>
          <a:p>
            <a:pPr marL="285750" marR="0" lvl="0" indent="-194310" algn="l" defTabSz="457200" rtl="0" eaLnBrk="1" fontAlgn="auto" latinLnBrk="0" hangingPunct="1">
              <a:lnSpc>
                <a:spcPct val="100000"/>
              </a:lnSpc>
              <a:spcBef>
                <a:spcPts val="1000"/>
              </a:spcBef>
              <a:spcAft>
                <a:spcPts val="0"/>
              </a:spcAft>
              <a:buClr>
                <a:srgbClr val="595959"/>
              </a:buClr>
              <a:buSzPts val="1440"/>
              <a:buFont typeface="Noto Sans Symbols"/>
              <a:buNone/>
              <a:tabLst/>
              <a:defRPr/>
            </a:pPr>
            <a:endParaRPr kumimoji="0" sz="1800" b="0" i="0" u="none" strike="noStrike" kern="1200" cap="none" spc="0" normalizeH="0" baseline="0" noProof="0" dirty="0">
              <a:ln>
                <a:noFill/>
              </a:ln>
              <a:solidFill>
                <a:srgbClr val="3F3F3F"/>
              </a:solidFill>
              <a:effectLst/>
              <a:uLnTx/>
              <a:uFillTx/>
              <a:latin typeface="Trebuchet MS"/>
              <a:ea typeface="Trebuchet MS"/>
              <a:cs typeface="Trebuchet MS"/>
              <a:sym typeface="Trebuchet MS"/>
            </a:endParaRPr>
          </a:p>
          <a:p>
            <a:pPr marL="285750" marR="0" lvl="0" indent="-194310" algn="l" defTabSz="457200" rtl="0" eaLnBrk="1" fontAlgn="auto" latinLnBrk="0" hangingPunct="1">
              <a:lnSpc>
                <a:spcPct val="100000"/>
              </a:lnSpc>
              <a:spcBef>
                <a:spcPts val="1000"/>
              </a:spcBef>
              <a:spcAft>
                <a:spcPts val="0"/>
              </a:spcAft>
              <a:buClr>
                <a:srgbClr val="595959"/>
              </a:buClr>
              <a:buSzPts val="1440"/>
              <a:buFont typeface="Noto Sans Symbols"/>
              <a:buNone/>
              <a:tabLst/>
              <a:defRPr/>
            </a:pPr>
            <a:endParaRPr kumimoji="0" sz="1800" b="0" i="0" u="none" strike="noStrike" kern="1200" cap="none" spc="0" normalizeH="0" baseline="0" noProof="0" dirty="0">
              <a:ln>
                <a:noFill/>
              </a:ln>
              <a:solidFill>
                <a:srgbClr val="3F3F3F"/>
              </a:solidFill>
              <a:effectLst/>
              <a:uLnTx/>
              <a:uFillTx/>
              <a:latin typeface="Trebuchet MS"/>
              <a:ea typeface="Trebuchet MS"/>
              <a:cs typeface="Trebuchet MS"/>
              <a:sym typeface="Trebuchet MS"/>
            </a:endParaRPr>
          </a:p>
        </p:txBody>
      </p:sp>
      <p:sp>
        <p:nvSpPr>
          <p:cNvPr id="105" name="Google Shape;105;p15"/>
          <p:cNvSpPr/>
          <p:nvPr/>
        </p:nvSpPr>
        <p:spPr>
          <a:xfrm>
            <a:off x="2165350" y="3868738"/>
            <a:ext cx="6096000" cy="647700"/>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
                <a:srgbClr val="1A9988"/>
              </a:buClr>
              <a:buSzPts val="1800"/>
              <a:buFont typeface="Noto Sans Symbols"/>
              <a:buNone/>
              <a:tabLst/>
              <a:defRPr/>
            </a:pPr>
            <a:br>
              <a:rPr kumimoji="0" lang="en-US" sz="1800" b="0" i="0" u="none" strike="noStrike" kern="1200" cap="none" spc="0" normalizeH="0" baseline="0" noProof="0">
                <a:ln>
                  <a:noFill/>
                </a:ln>
                <a:solidFill>
                  <a:srgbClr val="1A9988"/>
                </a:solidFill>
                <a:effectLst/>
                <a:uLnTx/>
                <a:uFillTx/>
                <a:latin typeface="Century Gothic"/>
                <a:ea typeface="Century Gothic"/>
                <a:cs typeface="Century Gothic"/>
                <a:sym typeface="Century Gothic"/>
              </a:rPr>
            </a:br>
            <a:endParaRPr kumimoji="0" sz="1800" b="0" i="0" u="none" strike="noStrike" kern="1200" cap="none" spc="0" normalizeH="0" baseline="0" noProof="0">
              <a:ln>
                <a:noFill/>
              </a:ln>
              <a:solidFill>
                <a:srgbClr val="1A9988"/>
              </a:solidFill>
              <a:effectLst/>
              <a:uLnTx/>
              <a:uFillTx/>
              <a:latin typeface="Century Gothic"/>
              <a:ea typeface="Century Gothic"/>
              <a:cs typeface="Century Gothic"/>
              <a:sym typeface="Century Gothic"/>
            </a:endParaRPr>
          </a:p>
        </p:txBody>
      </p:sp>
      <p:pic>
        <p:nvPicPr>
          <p:cNvPr id="4" name="Picture 4" descr="A close up of a logo&#10;&#10;Description generated with very high confidence">
            <a:extLst>
              <a:ext uri="{FF2B5EF4-FFF2-40B4-BE49-F238E27FC236}">
                <a16:creationId xmlns:a16="http://schemas.microsoft.com/office/drawing/2014/main" id="{C9339898-9203-4CAC-8039-AE959FD4D70E}"/>
              </a:ext>
            </a:extLst>
          </p:cNvPr>
          <p:cNvPicPr>
            <a:picLocks noChangeAspect="1"/>
          </p:cNvPicPr>
          <p:nvPr/>
        </p:nvPicPr>
        <p:blipFill>
          <a:blip r:embed="rId3"/>
          <a:stretch>
            <a:fillRect/>
          </a:stretch>
        </p:blipFill>
        <p:spPr>
          <a:xfrm>
            <a:off x="4916" y="-117987"/>
            <a:ext cx="2743200" cy="2743200"/>
          </a:xfrm>
          <a:prstGeom prst="rect">
            <a:avLst/>
          </a:prstGeom>
        </p:spPr>
      </p:pic>
    </p:spTree>
    <p:extLst>
      <p:ext uri="{BB962C8B-B14F-4D97-AF65-F5344CB8AC3E}">
        <p14:creationId xmlns:p14="http://schemas.microsoft.com/office/powerpoint/2010/main" val="21552886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19"/>
          <p:cNvSpPr txBox="1">
            <a:spLocks noGrp="1"/>
          </p:cNvSpPr>
          <p:nvPr>
            <p:ph type="title"/>
          </p:nvPr>
        </p:nvSpPr>
        <p:spPr>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What is Dual Enrollment?</a:t>
            </a:r>
            <a:endParaRPr/>
          </a:p>
        </p:txBody>
      </p:sp>
      <p:sp>
        <p:nvSpPr>
          <p:cNvPr id="166" name="Google Shape;166;p19"/>
          <p:cNvSpPr txBox="1">
            <a:spLocks noGrp="1"/>
          </p:cNvSpPr>
          <p:nvPr>
            <p:ph idx="1"/>
          </p:nvPr>
        </p:nvSpPr>
        <p:spPr>
          <a:xfrm>
            <a:off x="1797888" y="2160588"/>
            <a:ext cx="8596200" cy="3881400"/>
          </a:xfrm>
          <a:prstGeom prst="rect">
            <a:avLst/>
          </a:prstGeom>
        </p:spPr>
        <p:txBody>
          <a:bodyPr spcFirstLastPara="1" wrap="square" lIns="91425" tIns="45700" rIns="91425" bIns="45700" anchor="t" anchorCtr="0">
            <a:noAutofit/>
          </a:bodyPr>
          <a:lstStyle/>
          <a:p>
            <a:pPr marL="0" indent="0" algn="ctr">
              <a:lnSpc>
                <a:spcPct val="140000"/>
              </a:lnSpc>
              <a:spcBef>
                <a:spcPts val="0"/>
              </a:spcBef>
              <a:buNone/>
            </a:pPr>
            <a:r>
              <a:rPr lang="en-US" sz="2400">
                <a:solidFill>
                  <a:srgbClr val="454545"/>
                </a:solidFill>
                <a:latin typeface="Arial"/>
                <a:ea typeface="Arial"/>
                <a:cs typeface="Arial"/>
                <a:sym typeface="Arial"/>
              </a:rPr>
              <a:t>High School Career Dual Enrollment is an opportunity for high school students to enroll in </a:t>
            </a:r>
            <a:r>
              <a:rPr lang="en-US" sz="2400" err="1">
                <a:solidFill>
                  <a:srgbClr val="454545"/>
                </a:solidFill>
                <a:latin typeface="Arial"/>
                <a:ea typeface="Arial"/>
                <a:cs typeface="Arial"/>
                <a:sym typeface="Arial"/>
              </a:rPr>
              <a:t>oTECH</a:t>
            </a:r>
            <a:r>
              <a:rPr lang="en-US" sz="2400">
                <a:solidFill>
                  <a:srgbClr val="454545"/>
                </a:solidFill>
                <a:latin typeface="Arial"/>
                <a:ea typeface="Arial"/>
                <a:cs typeface="Arial"/>
                <a:sym typeface="Arial"/>
              </a:rPr>
              <a:t> postsecondary courses that are weighted and creditable toward high school graduation requirements as well as postsecondary career and technical program credits and certifications.</a:t>
            </a:r>
            <a:endParaRPr lang="en-US" sz="2400">
              <a:solidFill>
                <a:srgbClr val="454545"/>
              </a:solidFill>
              <a:latin typeface="Arial"/>
              <a:ea typeface="Arial"/>
              <a:cs typeface="Arial"/>
            </a:endParaRPr>
          </a:p>
          <a:p>
            <a:pPr marL="0" lvl="0" indent="0" algn="ctr" rtl="0">
              <a:lnSpc>
                <a:spcPct val="140000"/>
              </a:lnSpc>
              <a:spcBef>
                <a:spcPts val="0"/>
              </a:spcBef>
              <a:spcAft>
                <a:spcPts val="0"/>
              </a:spcAft>
              <a:buNone/>
            </a:pPr>
            <a:endParaRPr sz="2400">
              <a:solidFill>
                <a:srgbClr val="454545"/>
              </a:solidFill>
              <a:latin typeface="Arial"/>
              <a:ea typeface="Arial"/>
              <a:cs typeface="Arial"/>
              <a:sym typeface="Arial"/>
            </a:endParaRPr>
          </a:p>
          <a:p>
            <a:pPr marL="0" indent="0" algn="ctr">
              <a:lnSpc>
                <a:spcPct val="140000"/>
              </a:lnSpc>
              <a:spcBef>
                <a:spcPts val="0"/>
              </a:spcBef>
              <a:buNone/>
            </a:pPr>
            <a:r>
              <a:rPr lang="en-US" sz="2400">
                <a:solidFill>
                  <a:srgbClr val="454545"/>
                </a:solidFill>
                <a:latin typeface="Arial"/>
                <a:ea typeface="Arial"/>
                <a:cs typeface="Arial"/>
                <a:sym typeface="Arial"/>
              </a:rPr>
              <a:t>Juniors and seniors may participate in dual enrollment provided they meet all high school graduation requirements. </a:t>
            </a:r>
            <a:endParaRPr lang="en-US" sz="2400">
              <a:solidFill>
                <a:srgbClr val="454545"/>
              </a:solidFill>
              <a:latin typeface="Arial"/>
              <a:ea typeface="Arial"/>
              <a:cs typeface="Arial"/>
            </a:endParaRPr>
          </a:p>
          <a:p>
            <a:pPr marL="0" lvl="0" indent="0" algn="ctr">
              <a:lnSpc>
                <a:spcPct val="140000"/>
              </a:lnSpc>
              <a:spcBef>
                <a:spcPts val="0"/>
              </a:spcBef>
              <a:spcAft>
                <a:spcPts val="0"/>
              </a:spcAft>
              <a:buNone/>
            </a:pPr>
            <a:endParaRPr lang="en-US" sz="2400">
              <a:solidFill>
                <a:srgbClr val="454545"/>
              </a:solidFill>
              <a:latin typeface="Arial"/>
              <a:cs typeface="Arial"/>
            </a:endParaRPr>
          </a:p>
          <a:p>
            <a:pPr marL="0" indent="0">
              <a:buNone/>
            </a:pPr>
            <a:endParaRPr lang="en-US"/>
          </a:p>
        </p:txBody>
      </p:sp>
      <p:pic>
        <p:nvPicPr>
          <p:cNvPr id="5" name="Picture 7" descr="A close up of a logo&#10;&#10;Description generated with very high confidence">
            <a:extLst>
              <a:ext uri="{FF2B5EF4-FFF2-40B4-BE49-F238E27FC236}">
                <a16:creationId xmlns:a16="http://schemas.microsoft.com/office/drawing/2014/main" id="{83CF8CDD-1D4D-426F-8638-D5564719BFEA}"/>
              </a:ext>
            </a:extLst>
          </p:cNvPr>
          <p:cNvPicPr>
            <a:picLocks noChangeAspect="1"/>
          </p:cNvPicPr>
          <p:nvPr/>
        </p:nvPicPr>
        <p:blipFill>
          <a:blip r:embed="rId3"/>
          <a:stretch>
            <a:fillRect/>
          </a:stretch>
        </p:blipFill>
        <p:spPr>
          <a:xfrm>
            <a:off x="10604091" y="0"/>
            <a:ext cx="1587909" cy="1501877"/>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1F4FF-B3DB-4C5C-BC94-EF188E3C87E7}"/>
              </a:ext>
            </a:extLst>
          </p:cNvPr>
          <p:cNvSpPr>
            <a:spLocks noGrp="1"/>
          </p:cNvSpPr>
          <p:nvPr>
            <p:ph type="title"/>
          </p:nvPr>
        </p:nvSpPr>
        <p:spPr/>
        <p:txBody>
          <a:bodyPr/>
          <a:lstStyle/>
          <a:p>
            <a:r>
              <a:rPr lang="en-US"/>
              <a:t>What We Offer...​</a:t>
            </a:r>
          </a:p>
        </p:txBody>
      </p:sp>
      <p:sp>
        <p:nvSpPr>
          <p:cNvPr id="3" name="Content Placeholder 2">
            <a:extLst>
              <a:ext uri="{FF2B5EF4-FFF2-40B4-BE49-F238E27FC236}">
                <a16:creationId xmlns:a16="http://schemas.microsoft.com/office/drawing/2014/main" id="{BC09AACF-C33F-45FA-A34B-399259CDCCC8}"/>
              </a:ext>
            </a:extLst>
          </p:cNvPr>
          <p:cNvSpPr>
            <a:spLocks noGrp="1"/>
          </p:cNvSpPr>
          <p:nvPr>
            <p:ph idx="1"/>
          </p:nvPr>
        </p:nvSpPr>
        <p:spPr>
          <a:xfrm>
            <a:off x="2224217" y="2133600"/>
            <a:ext cx="9749480" cy="3777622"/>
          </a:xfrm>
        </p:spPr>
        <p:txBody>
          <a:bodyPr>
            <a:normAutofit fontScale="92500" lnSpcReduction="10000"/>
          </a:bodyPr>
          <a:lstStyle/>
          <a:p>
            <a:pPr lvl="1" fontAlgn="base"/>
            <a:r>
              <a:rPr lang="en-US" sz="2800">
                <a:latin typeface="Arial" panose="020B0604020202020204" pitchFamily="34" charset="0"/>
                <a:cs typeface="Arial" panose="020B0604020202020204" pitchFamily="34" charset="0"/>
              </a:rPr>
              <a:t>One of the program choices you select during your junior/senior year while you prepare to graduate from high school. </a:t>
            </a:r>
            <a:r>
              <a:rPr lang="en-US" sz="2800" dirty="0">
                <a:latin typeface="Arial" panose="020B0604020202020204" pitchFamily="34" charset="0"/>
                <a:cs typeface="Arial" panose="020B0604020202020204" pitchFamily="34" charset="0"/>
              </a:rPr>
              <a:t>​</a:t>
            </a:r>
          </a:p>
          <a:p>
            <a:pPr lvl="1" fontAlgn="base"/>
            <a:r>
              <a:rPr lang="en-US" sz="2800" dirty="0">
                <a:latin typeface="Arial" panose="020B0604020202020204" pitchFamily="34" charset="0"/>
                <a:cs typeface="Arial" panose="020B0604020202020204" pitchFamily="34" charset="0"/>
              </a:rPr>
              <a:t>At </a:t>
            </a:r>
            <a:r>
              <a:rPr lang="en-US" sz="2800" dirty="0" err="1">
                <a:latin typeface="Arial" panose="020B0604020202020204" pitchFamily="34" charset="0"/>
                <a:cs typeface="Arial" panose="020B0604020202020204" pitchFamily="34" charset="0"/>
              </a:rPr>
              <a:t>oTECH</a:t>
            </a:r>
            <a:r>
              <a:rPr lang="en-US" sz="2800" dirty="0">
                <a:latin typeface="Arial" panose="020B0604020202020204" pitchFamily="34" charset="0"/>
                <a:cs typeface="Arial" panose="020B0604020202020204" pitchFamily="34" charset="0"/>
              </a:rPr>
              <a:t> you can study a trade and earn a certification/s for that career.​</a:t>
            </a:r>
          </a:p>
          <a:p>
            <a:pPr lvl="1" fontAlgn="base"/>
            <a:r>
              <a:rPr lang="en-US" sz="2800" dirty="0">
                <a:latin typeface="Arial" panose="020B0604020202020204" pitchFamily="34" charset="0"/>
                <a:cs typeface="Arial" panose="020B0604020202020204" pitchFamily="34" charset="0"/>
              </a:rPr>
              <a:t>Earn acceleration points creditable towards high school graduation. </a:t>
            </a:r>
          </a:p>
          <a:p>
            <a:pPr lvl="1" fontAlgn="base"/>
            <a:r>
              <a:rPr lang="en-US" sz="2800" dirty="0">
                <a:latin typeface="Arial" panose="020B0604020202020204" pitchFamily="34" charset="0"/>
                <a:cs typeface="Arial" panose="020B0604020202020204" pitchFamily="34" charset="0"/>
              </a:rPr>
              <a:t>Earn credits towards an A.S. Degree with successful completion of our program with Valencia.</a:t>
            </a:r>
          </a:p>
          <a:p>
            <a:pPr fontAlgn="base"/>
            <a:endParaRPr lang="en-US" sz="2400" dirty="0"/>
          </a:p>
          <a:p>
            <a:endParaRPr lang="en-US" dirty="0"/>
          </a:p>
        </p:txBody>
      </p:sp>
      <p:pic>
        <p:nvPicPr>
          <p:cNvPr id="4" name="Picture 7" descr="A close up of a logo&#10;&#10;Description generated with very high confidence">
            <a:extLst>
              <a:ext uri="{FF2B5EF4-FFF2-40B4-BE49-F238E27FC236}">
                <a16:creationId xmlns:a16="http://schemas.microsoft.com/office/drawing/2014/main" id="{BA4D2CFF-927B-4342-BA89-4681D0BBC818}"/>
              </a:ext>
            </a:extLst>
          </p:cNvPr>
          <p:cNvPicPr>
            <a:picLocks noChangeAspect="1"/>
          </p:cNvPicPr>
          <p:nvPr/>
        </p:nvPicPr>
        <p:blipFill>
          <a:blip r:embed="rId2"/>
          <a:stretch>
            <a:fillRect/>
          </a:stretch>
        </p:blipFill>
        <p:spPr>
          <a:xfrm>
            <a:off x="10604091" y="0"/>
            <a:ext cx="1587909" cy="1501877"/>
          </a:xfrm>
          <a:prstGeom prst="rect">
            <a:avLst/>
          </a:prstGeom>
        </p:spPr>
      </p:pic>
    </p:spTree>
    <p:extLst>
      <p:ext uri="{BB962C8B-B14F-4D97-AF65-F5344CB8AC3E}">
        <p14:creationId xmlns:p14="http://schemas.microsoft.com/office/powerpoint/2010/main" val="37804606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DF1B15D2-19C2-4A33-BFC4-E0DF9DC8A968}"/>
              </a:ext>
            </a:extLst>
          </p:cNvPr>
          <p:cNvPicPr>
            <a:picLocks noChangeAspect="1"/>
          </p:cNvPicPr>
          <p:nvPr/>
        </p:nvPicPr>
        <p:blipFill>
          <a:blip r:embed="rId2"/>
          <a:stretch>
            <a:fillRect/>
          </a:stretch>
        </p:blipFill>
        <p:spPr>
          <a:xfrm>
            <a:off x="1744534" y="57041"/>
            <a:ext cx="4867788" cy="6743915"/>
          </a:xfrm>
          <a:prstGeom prst="rect">
            <a:avLst/>
          </a:prstGeom>
        </p:spPr>
      </p:pic>
      <p:sp>
        <p:nvSpPr>
          <p:cNvPr id="2" name="TextBox 1">
            <a:extLst>
              <a:ext uri="{FF2B5EF4-FFF2-40B4-BE49-F238E27FC236}">
                <a16:creationId xmlns:a16="http://schemas.microsoft.com/office/drawing/2014/main" id="{DF23D0F8-9C6B-4756-9BCD-A22795AE0638}"/>
              </a:ext>
            </a:extLst>
          </p:cNvPr>
          <p:cNvSpPr txBox="1"/>
          <p:nvPr/>
        </p:nvSpPr>
        <p:spPr>
          <a:xfrm>
            <a:off x="6612322" y="720564"/>
            <a:ext cx="5416926" cy="541686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0000"/>
                </a:solidFill>
                <a:effectLst/>
                <a:uLnTx/>
                <a:uFillTx/>
                <a:latin typeface="Century Gothic" panose="020B0502020202020204"/>
                <a:ea typeface="+mn-ea"/>
                <a:cs typeface="+mn-cs"/>
              </a:rPr>
              <a:t>Kissimmee Campus: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Century Gothic" panose="020B0502020202020204"/>
                <a:ea typeface="+mn-ea"/>
                <a:cs typeface="+mn-cs"/>
              </a:rPr>
              <a:t>Accounting Operations – 900 hours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Century Gothic" panose="020B0502020202020204"/>
                <a:ea typeface="+mn-ea"/>
                <a:cs typeface="+mn-cs"/>
              </a:rPr>
              <a:t>Applied Cybersecurity – 750 hours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Century Gothic" panose="020B0502020202020204"/>
                <a:ea typeface="+mn-ea"/>
                <a:cs typeface="+mn-cs"/>
              </a:rPr>
              <a:t>Automotive Service Technology 1 – 1050 hours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Century Gothic" panose="020B0502020202020204"/>
                <a:ea typeface="+mn-ea"/>
                <a:cs typeface="+mn-cs"/>
              </a:rPr>
              <a:t>CNC Production Specialist – 600 hours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Century Gothic" panose="020B0502020202020204"/>
                <a:ea typeface="+mn-ea"/>
                <a:cs typeface="+mn-cs"/>
              </a:rPr>
              <a:t>Digital Design – 1200 hours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Century Gothic" panose="020B0502020202020204"/>
                <a:ea typeface="+mn-ea"/>
                <a:cs typeface="+mn-cs"/>
              </a:rPr>
              <a:t>Electricity – 1200 hours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Century Gothic" panose="020B0502020202020204"/>
                <a:ea typeface="+mn-ea"/>
                <a:cs typeface="+mn-cs"/>
              </a:rPr>
              <a:t>Heating, Ventilation, Air Conditioning/ Refrigeration 1 – 750 hours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Century Gothic" panose="020B0502020202020204"/>
                <a:ea typeface="+mn-ea"/>
                <a:cs typeface="+mn-cs"/>
              </a:rPr>
              <a:t>Medical Assisting – 1300 hours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Century Gothic" panose="020B0502020202020204"/>
                <a:ea typeface="+mn-ea"/>
                <a:cs typeface="+mn-cs"/>
              </a:rPr>
              <a:t>Network Support Services – 1050 hours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Century Gothic" panose="020B0502020202020204"/>
                <a:ea typeface="+mn-ea"/>
                <a:cs typeface="+mn-cs"/>
              </a:rPr>
              <a:t>Pharmacy Technician – 1050 hours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Century Gothic" panose="020B0502020202020204"/>
                <a:ea typeface="+mn-ea"/>
                <a:cs typeface="+mn-cs"/>
              </a:rPr>
              <a:t>Plumbing – 1080 hours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Century Gothic" panose="020B0502020202020204"/>
                <a:ea typeface="+mn-ea"/>
                <a:cs typeface="+mn-cs"/>
              </a:rPr>
              <a:t>Professional Culinary Arts &amp; Hospitality – 1200 hours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Century Gothic" panose="020B0502020202020204"/>
                <a:ea typeface="+mn-ea"/>
                <a:cs typeface="+mn-cs"/>
              </a:rPr>
              <a:t>Welding Technology – 1050 hours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000000"/>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0000"/>
                </a:solidFill>
                <a:effectLst/>
                <a:uLnTx/>
                <a:uFillTx/>
                <a:latin typeface="Century Gothic" panose="020B0502020202020204"/>
                <a:ea typeface="+mn-ea"/>
                <a:cs typeface="+mn-cs"/>
              </a:rPr>
              <a:t>Poinciana Campus: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Century Gothic" panose="020B0502020202020204"/>
                <a:ea typeface="+mn-ea"/>
                <a:cs typeface="+mn-cs"/>
              </a:rPr>
              <a:t>Enterprise Desktop and Mobile Support Technology – 1050 hours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Century Gothic" panose="020B0502020202020204"/>
                <a:ea typeface="+mn-ea"/>
                <a:cs typeface="+mn-cs"/>
              </a:rPr>
              <a:t>Medical Assisting – 1300 hours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000000"/>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0000"/>
                </a:solidFill>
                <a:effectLst/>
                <a:uLnTx/>
                <a:uFillTx/>
                <a:latin typeface="Century Gothic" panose="020B0502020202020204"/>
                <a:ea typeface="+mn-ea"/>
                <a:cs typeface="+mn-cs"/>
              </a:rPr>
              <a:t>St. Cloud Campus: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Century Gothic" panose="020B0502020202020204"/>
                <a:ea typeface="+mn-ea"/>
                <a:cs typeface="+mn-cs"/>
              </a:rPr>
              <a:t>Building Construction Technologies – 1050 hours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Century Gothic" panose="020B0502020202020204"/>
                <a:ea typeface="+mn-ea"/>
                <a:cs typeface="+mn-cs"/>
              </a:rPr>
              <a:t>Diesel Systems Technician 1 – 1050 hours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Century Gothic" panose="020B0502020202020204"/>
                <a:ea typeface="+mn-ea"/>
                <a:cs typeface="+mn-cs"/>
              </a:rPr>
              <a:t>Medical Assisting – 1300 hours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Century Gothic" panose="020B0502020202020204"/>
                <a:ea typeface="+mn-ea"/>
                <a:cs typeface="+mn-cs"/>
              </a:rPr>
              <a:t>Pharmacy Technician – 1050 hours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8804533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0"/>
          <p:cNvSpPr txBox="1">
            <a:spLocks noGrp="1"/>
          </p:cNvSpPr>
          <p:nvPr>
            <p:ph type="title"/>
          </p:nvPr>
        </p:nvSpPr>
        <p:spPr>
          <a:xfrm>
            <a:off x="1452153" y="216310"/>
            <a:ext cx="8596200" cy="13209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b="0">
                <a:solidFill>
                  <a:srgbClr val="454545"/>
                </a:solidFill>
              </a:rPr>
              <a:t>Are there any fees for High School Career Dual Enrolled Students?</a:t>
            </a:r>
            <a:endParaRPr/>
          </a:p>
        </p:txBody>
      </p:sp>
      <p:sp>
        <p:nvSpPr>
          <p:cNvPr id="173" name="Google Shape;173;p20"/>
          <p:cNvSpPr txBox="1">
            <a:spLocks noGrp="1"/>
          </p:cNvSpPr>
          <p:nvPr>
            <p:ph type="body" idx="1"/>
          </p:nvPr>
        </p:nvSpPr>
        <p:spPr>
          <a:xfrm>
            <a:off x="653282" y="1484620"/>
            <a:ext cx="10021877" cy="3881400"/>
          </a:xfrm>
          <a:prstGeom prst="rect">
            <a:avLst/>
          </a:prstGeom>
        </p:spPr>
        <p:txBody>
          <a:bodyPr spcFirstLastPara="1" wrap="square" lIns="91425" tIns="45700" rIns="91425" bIns="45700" anchor="t" anchorCtr="0">
            <a:noAutofit/>
          </a:bodyPr>
          <a:lstStyle/>
          <a:p>
            <a:pPr indent="-381000">
              <a:lnSpc>
                <a:spcPct val="114999"/>
              </a:lnSpc>
              <a:buClr>
                <a:srgbClr val="454545"/>
              </a:buClr>
              <a:buSzPts val="2400"/>
              <a:buFont typeface="Arial"/>
              <a:buChar char="●"/>
            </a:pPr>
            <a:r>
              <a:rPr lang="en-US" sz="3200">
                <a:solidFill>
                  <a:srgbClr val="454545"/>
                </a:solidFill>
                <a:latin typeface="Arial"/>
                <a:ea typeface="Arial"/>
                <a:cs typeface="Arial"/>
                <a:sym typeface="Arial"/>
              </a:rPr>
              <a:t>Osceola County public high school students are provided tuition, lab fees, and textbooks FREE of charge. </a:t>
            </a:r>
            <a:endParaRPr lang="en-US" sz="3200">
              <a:solidFill>
                <a:srgbClr val="454545"/>
              </a:solidFill>
              <a:latin typeface="Arial"/>
              <a:ea typeface="Arial"/>
              <a:cs typeface="Arial"/>
            </a:endParaRPr>
          </a:p>
          <a:p>
            <a:pPr indent="-381000">
              <a:spcBef>
                <a:spcPts val="0"/>
              </a:spcBef>
              <a:buClr>
                <a:srgbClr val="454545"/>
              </a:buClr>
              <a:buSzPts val="2400"/>
              <a:buFont typeface="Arial"/>
              <a:buChar char="●"/>
            </a:pPr>
            <a:r>
              <a:rPr lang="en-US" sz="3200">
                <a:solidFill>
                  <a:srgbClr val="454545"/>
                </a:solidFill>
                <a:latin typeface="Arial"/>
                <a:ea typeface="Arial"/>
                <a:cs typeface="Arial"/>
                <a:sym typeface="Arial"/>
              </a:rPr>
              <a:t>Some programs may require additional supplies not covered by the school district. </a:t>
            </a:r>
            <a:endParaRPr sz="3200">
              <a:solidFill>
                <a:srgbClr val="454545"/>
              </a:solidFill>
              <a:latin typeface="Arial"/>
              <a:ea typeface="Arial"/>
              <a:cs typeface="Arial"/>
            </a:endParaRPr>
          </a:p>
          <a:p>
            <a:pPr indent="-381000">
              <a:spcBef>
                <a:spcPts val="0"/>
              </a:spcBef>
              <a:buClr>
                <a:srgbClr val="454545"/>
              </a:buClr>
              <a:buSzPts val="2400"/>
              <a:buFont typeface="Arial"/>
              <a:buChar char="●"/>
            </a:pPr>
            <a:r>
              <a:rPr lang="en-US" sz="3200">
                <a:solidFill>
                  <a:srgbClr val="454545"/>
                </a:solidFill>
                <a:latin typeface="Arial"/>
                <a:cs typeface="Arial"/>
                <a:sym typeface="Arial"/>
              </a:rPr>
              <a:t>Out of pockets expenses for uniforms can range from $25-$100, parking fee of $30, etc. </a:t>
            </a:r>
            <a:endParaRPr lang="en-US" sz="3200">
              <a:solidFill>
                <a:srgbClr val="454545"/>
              </a:solidFill>
              <a:latin typeface="Arial"/>
              <a:cs typeface="Arial"/>
            </a:endParaRPr>
          </a:p>
        </p:txBody>
      </p:sp>
      <p:pic>
        <p:nvPicPr>
          <p:cNvPr id="2" name="Picture 7" descr="A close up of a logo&#10;&#10;Description generated with very high confidence">
            <a:extLst>
              <a:ext uri="{FF2B5EF4-FFF2-40B4-BE49-F238E27FC236}">
                <a16:creationId xmlns:a16="http://schemas.microsoft.com/office/drawing/2014/main" id="{6E619C96-8D12-48F9-BF41-DCFB52B218A7}"/>
              </a:ext>
            </a:extLst>
          </p:cNvPr>
          <p:cNvPicPr>
            <a:picLocks noChangeAspect="1"/>
          </p:cNvPicPr>
          <p:nvPr/>
        </p:nvPicPr>
        <p:blipFill>
          <a:blip r:embed="rId3"/>
          <a:stretch>
            <a:fillRect/>
          </a:stretch>
        </p:blipFill>
        <p:spPr>
          <a:xfrm>
            <a:off x="103239" y="-31955"/>
            <a:ext cx="1587909" cy="1501877"/>
          </a:xfrm>
          <a:prstGeom prst="rect">
            <a:avLst/>
          </a:prstGeom>
        </p:spPr>
      </p:pic>
    </p:spTree>
    <p:extLst>
      <p:ext uri="{BB962C8B-B14F-4D97-AF65-F5344CB8AC3E}">
        <p14:creationId xmlns:p14="http://schemas.microsoft.com/office/powerpoint/2010/main" val="24410982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C3793-09FF-4CA4-9B2C-B58BCD200FD9}"/>
              </a:ext>
            </a:extLst>
          </p:cNvPr>
          <p:cNvSpPr>
            <a:spLocks noGrp="1"/>
          </p:cNvSpPr>
          <p:nvPr>
            <p:ph type="title"/>
          </p:nvPr>
        </p:nvSpPr>
        <p:spPr>
          <a:xfrm>
            <a:off x="1845212" y="750394"/>
            <a:ext cx="10251300" cy="713700"/>
          </a:xfrm>
        </p:spPr>
        <p:txBody>
          <a:bodyPr/>
          <a:lstStyle/>
          <a:p>
            <a:r>
              <a:rPr lang="en-US"/>
              <a:t>Class Learning Platform &amp; Expectations</a:t>
            </a:r>
          </a:p>
        </p:txBody>
      </p:sp>
      <p:sp>
        <p:nvSpPr>
          <p:cNvPr id="3" name="Text Placeholder 2">
            <a:extLst>
              <a:ext uri="{FF2B5EF4-FFF2-40B4-BE49-F238E27FC236}">
                <a16:creationId xmlns:a16="http://schemas.microsoft.com/office/drawing/2014/main" id="{FDA989A4-E578-435F-A03D-9326A00AD0CB}"/>
              </a:ext>
            </a:extLst>
          </p:cNvPr>
          <p:cNvSpPr>
            <a:spLocks noGrp="1"/>
          </p:cNvSpPr>
          <p:nvPr>
            <p:ph type="body" idx="1"/>
          </p:nvPr>
        </p:nvSpPr>
        <p:spPr>
          <a:xfrm>
            <a:off x="390384" y="2771456"/>
            <a:ext cx="10845373" cy="3149170"/>
          </a:xfrm>
        </p:spPr>
        <p:txBody>
          <a:bodyPr/>
          <a:lstStyle/>
          <a:p>
            <a:r>
              <a:rPr lang="en-US" sz="2000" dirty="0">
                <a:latin typeface="Arial"/>
                <a:cs typeface="Arial"/>
              </a:rPr>
              <a:t>We follow district guidelines for providing instruction during the 2022-2023 academic school year. All district holidays are honored at </a:t>
            </a:r>
            <a:r>
              <a:rPr lang="en-US" sz="2000" dirty="0" err="1">
                <a:latin typeface="Arial"/>
                <a:cs typeface="Arial"/>
              </a:rPr>
              <a:t>oTECH</a:t>
            </a:r>
            <a:r>
              <a:rPr lang="en-US" sz="2000" dirty="0">
                <a:latin typeface="Arial"/>
                <a:cs typeface="Arial"/>
              </a:rPr>
              <a:t>.</a:t>
            </a:r>
          </a:p>
          <a:p>
            <a:pPr>
              <a:lnSpc>
                <a:spcPct val="114999"/>
              </a:lnSpc>
            </a:pPr>
            <a:endParaRPr lang="en-US" sz="2000" dirty="0">
              <a:latin typeface="Arial"/>
              <a:cs typeface="Arial"/>
            </a:endParaRPr>
          </a:p>
          <a:p>
            <a:pPr>
              <a:lnSpc>
                <a:spcPct val="114999"/>
              </a:lnSpc>
            </a:pPr>
            <a:r>
              <a:rPr lang="en-US" sz="2000" dirty="0">
                <a:latin typeface="Arial"/>
                <a:cs typeface="Arial"/>
              </a:rPr>
              <a:t>Face to face instruction is required to participate and earn clock hours for course completion. Daily attendance is mandatory.</a:t>
            </a:r>
          </a:p>
          <a:p>
            <a:pPr marL="120650" indent="0">
              <a:lnSpc>
                <a:spcPct val="114999"/>
              </a:lnSpc>
              <a:buNone/>
            </a:pPr>
            <a:endParaRPr lang="en-US"/>
          </a:p>
          <a:p>
            <a:pPr>
              <a:lnSpc>
                <a:spcPct val="114999"/>
              </a:lnSpc>
            </a:pPr>
            <a:endParaRPr lang="en-US"/>
          </a:p>
          <a:p>
            <a:pPr>
              <a:lnSpc>
                <a:spcPct val="114999"/>
              </a:lnSpc>
            </a:pPr>
            <a:endParaRPr lang="en-US"/>
          </a:p>
          <a:p>
            <a:pPr>
              <a:lnSpc>
                <a:spcPct val="114999"/>
              </a:lnSpc>
            </a:pPr>
            <a:endParaRPr lang="en-US"/>
          </a:p>
        </p:txBody>
      </p:sp>
      <p:sp>
        <p:nvSpPr>
          <p:cNvPr id="4" name="TextBox 3">
            <a:extLst>
              <a:ext uri="{FF2B5EF4-FFF2-40B4-BE49-F238E27FC236}">
                <a16:creationId xmlns:a16="http://schemas.microsoft.com/office/drawing/2014/main" id="{1BCB1B71-16EE-49FF-A9BC-6314A4E88A0B}"/>
              </a:ext>
            </a:extLst>
          </p:cNvPr>
          <p:cNvSpPr txBox="1"/>
          <p:nvPr/>
        </p:nvSpPr>
        <p:spPr>
          <a:xfrm>
            <a:off x="2708787" y="299883"/>
            <a:ext cx="5262716" cy="318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457200" rtl="0" eaLnBrk="1" fontAlgn="auto" latinLnBrk="0" hangingPunct="1">
              <a:lnSpc>
                <a:spcPct val="114999"/>
              </a:lnSpc>
              <a:spcBef>
                <a:spcPts val="1000"/>
              </a:spcBef>
              <a:spcAft>
                <a:spcPts val="0"/>
              </a:spcAft>
              <a:buClrTx/>
              <a:buSzTx/>
              <a:buFontTx/>
              <a:buChar char="•"/>
              <a:tabLst/>
              <a:defRPr/>
            </a:pPr>
            <a:endParaRPr kumimoji="0" lang="en-US" sz="1800" b="0" i="0" u="none" strike="noStrike" kern="1200" cap="none" spc="0" normalizeH="0" baseline="0" noProof="0">
              <a:ln>
                <a:noFill/>
              </a:ln>
              <a:solidFill>
                <a:srgbClr val="1A9988"/>
              </a:solidFill>
              <a:effectLst/>
              <a:uLnTx/>
              <a:uFillTx/>
              <a:latin typeface="Arial"/>
              <a:ea typeface="+mn-ea"/>
              <a:cs typeface="+mn-cs"/>
            </a:endParaRPr>
          </a:p>
        </p:txBody>
      </p:sp>
      <p:sp>
        <p:nvSpPr>
          <p:cNvPr id="5" name="TextBox 4">
            <a:extLst>
              <a:ext uri="{FF2B5EF4-FFF2-40B4-BE49-F238E27FC236}">
                <a16:creationId xmlns:a16="http://schemas.microsoft.com/office/drawing/2014/main" id="{672A7098-25BD-42C9-99DC-CB686A3FF3B0}"/>
              </a:ext>
            </a:extLst>
          </p:cNvPr>
          <p:cNvSpPr txBox="1"/>
          <p:nvPr/>
        </p:nvSpPr>
        <p:spPr>
          <a:xfrm>
            <a:off x="799179" y="2151112"/>
            <a:ext cx="387390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srgbClr val="1A9988"/>
                </a:solidFill>
                <a:effectLst/>
                <a:uLnTx/>
                <a:uFillTx/>
                <a:latin typeface="Arial"/>
                <a:ea typeface="+mn-ea"/>
                <a:cs typeface="+mn-cs"/>
              </a:rPr>
              <a:t>Instructional Expectations</a:t>
            </a:r>
          </a:p>
        </p:txBody>
      </p:sp>
      <p:pic>
        <p:nvPicPr>
          <p:cNvPr id="9" name="Picture 7" descr="A close up of a logo&#10;&#10;Description generated with very high confidence">
            <a:extLst>
              <a:ext uri="{FF2B5EF4-FFF2-40B4-BE49-F238E27FC236}">
                <a16:creationId xmlns:a16="http://schemas.microsoft.com/office/drawing/2014/main" id="{167ABD33-36FA-47D6-B159-089A84F148CC}"/>
              </a:ext>
            </a:extLst>
          </p:cNvPr>
          <p:cNvPicPr>
            <a:picLocks noChangeAspect="1"/>
          </p:cNvPicPr>
          <p:nvPr/>
        </p:nvPicPr>
        <p:blipFill>
          <a:blip r:embed="rId2"/>
          <a:stretch>
            <a:fillRect/>
          </a:stretch>
        </p:blipFill>
        <p:spPr>
          <a:xfrm>
            <a:off x="95488" y="0"/>
            <a:ext cx="1587909" cy="1501877"/>
          </a:xfrm>
          <a:prstGeom prst="rect">
            <a:avLst/>
          </a:prstGeom>
        </p:spPr>
      </p:pic>
    </p:spTree>
    <p:extLst>
      <p:ext uri="{BB962C8B-B14F-4D97-AF65-F5344CB8AC3E}">
        <p14:creationId xmlns:p14="http://schemas.microsoft.com/office/powerpoint/2010/main" val="42790295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84"/>
        <p:cNvGrpSpPr/>
        <p:nvPr/>
      </p:nvGrpSpPr>
      <p:grpSpPr>
        <a:xfrm>
          <a:off x="0" y="0"/>
          <a:ext cx="0" cy="0"/>
          <a:chOff x="0" y="0"/>
          <a:chExt cx="0" cy="0"/>
        </a:xfrm>
      </p:grpSpPr>
      <p:pic>
        <p:nvPicPr>
          <p:cNvPr id="3" name="Picture 3" descr="A picture containing room&#10;&#10;Description generated with very high confidence">
            <a:extLst>
              <a:ext uri="{FF2B5EF4-FFF2-40B4-BE49-F238E27FC236}">
                <a16:creationId xmlns:a16="http://schemas.microsoft.com/office/drawing/2014/main" id="{8F074C12-8656-4D7A-AAA8-CFE5C1F7593A}"/>
              </a:ext>
            </a:extLst>
          </p:cNvPr>
          <p:cNvPicPr>
            <a:picLocks noChangeAspect="1"/>
          </p:cNvPicPr>
          <p:nvPr/>
        </p:nvPicPr>
        <p:blipFill>
          <a:blip r:embed="rId3"/>
          <a:stretch>
            <a:fillRect/>
          </a:stretch>
        </p:blipFill>
        <p:spPr>
          <a:xfrm>
            <a:off x="8472948" y="594851"/>
            <a:ext cx="2743200" cy="27432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85" name="Google Shape;185;p22"/>
          <p:cNvSpPr/>
          <p:nvPr/>
        </p:nvSpPr>
        <p:spPr>
          <a:xfrm>
            <a:off x="0" y="0"/>
            <a:ext cx="12192000" cy="6858000"/>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86" name="Google Shape;186;p22"/>
          <p:cNvSpPr/>
          <p:nvPr/>
        </p:nvSpPr>
        <p:spPr>
          <a:xfrm>
            <a:off x="0" y="-3"/>
            <a:ext cx="4660126" cy="6858000"/>
          </a:xfrm>
          <a:prstGeom prst="rect">
            <a:avLst/>
          </a:prstGeom>
          <a:solidFill>
            <a:schemeClr val="tx1"/>
          </a:solid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87" name="Google Shape;187;p22"/>
          <p:cNvSpPr/>
          <p:nvPr/>
        </p:nvSpPr>
        <p:spPr>
          <a:xfrm rot="10800000">
            <a:off x="4660128" y="-172532"/>
            <a:ext cx="6025279" cy="7030528"/>
          </a:xfrm>
          <a:prstGeom prst="triangle">
            <a:avLst>
              <a:gd name="adj" fmla="val 100000"/>
            </a:avLst>
          </a:prstGeom>
          <a:solidFill>
            <a:schemeClr val="tx1"/>
          </a:solid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88" name="Google Shape;188;p22"/>
          <p:cNvSpPr txBox="1">
            <a:spLocks noGrp="1"/>
          </p:cNvSpPr>
          <p:nvPr>
            <p:ph type="title"/>
          </p:nvPr>
        </p:nvSpPr>
        <p:spPr>
          <a:xfrm>
            <a:off x="760564" y="-370562"/>
            <a:ext cx="8959399" cy="1621414"/>
          </a:xfrm>
          <a:prstGeom prst="rect">
            <a:avLst/>
          </a:prstGeom>
          <a:noFill/>
          <a:ln>
            <a:noFill/>
          </a:ln>
        </p:spPr>
        <p:txBody>
          <a:bodyPr spcFirstLastPara="1" wrap="square" lIns="91425" tIns="45700" rIns="91425" bIns="45700" anchor="ctr" anchorCtr="0">
            <a:noAutofit/>
          </a:bodyPr>
          <a:lstStyle/>
          <a:p>
            <a:pPr>
              <a:lnSpc>
                <a:spcPct val="90000"/>
              </a:lnSpc>
            </a:pPr>
            <a:r>
              <a:rPr lang="en-US" sz="2800" i="1">
                <a:solidFill>
                  <a:schemeClr val="lt1"/>
                </a:solidFill>
              </a:rPr>
              <a:t>Academic, Behavior, Attendance Expectations</a:t>
            </a:r>
            <a:endParaRPr>
              <a:solidFill>
                <a:schemeClr val="lt1"/>
              </a:solidFill>
            </a:endParaRPr>
          </a:p>
        </p:txBody>
      </p:sp>
      <p:sp>
        <p:nvSpPr>
          <p:cNvPr id="189" name="Google Shape;189;p22"/>
          <p:cNvSpPr txBox="1"/>
          <p:nvPr/>
        </p:nvSpPr>
        <p:spPr>
          <a:xfrm>
            <a:off x="86959" y="815029"/>
            <a:ext cx="6689325" cy="3811486"/>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80000"/>
              </a:lnSpc>
              <a:spcBef>
                <a:spcPts val="0"/>
              </a:spcBef>
              <a:spcAft>
                <a:spcPts val="0"/>
              </a:spcAft>
              <a:buClr>
                <a:srgbClr val="595959"/>
              </a:buClr>
              <a:buSzPts val="1280"/>
              <a:buFontTx/>
              <a:buNone/>
              <a:tabLst/>
              <a:defRPr/>
            </a:pPr>
            <a:r>
              <a:rPr kumimoji="0" lang="en-US" sz="1600" b="1" i="0" u="none" strike="noStrike" kern="1200" cap="none" spc="0" normalizeH="0" baseline="0" noProof="0" dirty="0">
                <a:ln>
                  <a:noFill/>
                </a:ln>
                <a:solidFill>
                  <a:srgbClr val="FFFFFF"/>
                </a:solidFill>
                <a:effectLst/>
                <a:uLnTx/>
                <a:uFillTx/>
                <a:latin typeface="Trebuchet MS"/>
                <a:ea typeface="Trebuchet MS"/>
                <a:cs typeface="Trebuchet MS"/>
                <a:sym typeface="Trebuchet MS"/>
              </a:rPr>
              <a:t>Regarding Attendance: </a:t>
            </a:r>
            <a:endParaRPr kumimoji="0" lang="en-US" sz="16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l" defTabSz="457200" rtl="0" eaLnBrk="1" fontAlgn="auto" latinLnBrk="0" hangingPunct="1">
              <a:lnSpc>
                <a:spcPct val="80000"/>
              </a:lnSpc>
              <a:spcBef>
                <a:spcPts val="0"/>
              </a:spcBef>
              <a:spcAft>
                <a:spcPts val="0"/>
              </a:spcAft>
              <a:buClr>
                <a:srgbClr val="595959"/>
              </a:buClr>
              <a:buSzPts val="1280"/>
              <a:buFontTx/>
              <a:buNone/>
              <a:tabLst/>
              <a:defRPr/>
            </a:pPr>
            <a:endParaRPr kumimoji="0" lang="en-US" sz="1600" b="0" i="0" u="none" strike="noStrike" kern="1200" cap="none" spc="0" normalizeH="0" baseline="0" noProof="0" dirty="0">
              <a:ln>
                <a:noFill/>
              </a:ln>
              <a:solidFill>
                <a:srgbClr val="1A9988"/>
              </a:solidFill>
              <a:effectLst/>
              <a:uLnTx/>
              <a:uFillTx/>
              <a:latin typeface="Arial"/>
              <a:ea typeface="+mn-ea"/>
              <a:cs typeface="Arial"/>
            </a:endParaRPr>
          </a:p>
          <a:p>
            <a:pPr marL="342900" marR="0" lvl="0" indent="-342900" algn="l" defTabSz="457200" rtl="0" eaLnBrk="1" fontAlgn="auto" latinLnBrk="0" hangingPunct="1">
              <a:lnSpc>
                <a:spcPct val="80000"/>
              </a:lnSpc>
              <a:spcBef>
                <a:spcPts val="1000"/>
              </a:spcBef>
              <a:spcAft>
                <a:spcPts val="0"/>
              </a:spcAft>
              <a:buClr>
                <a:srgbClr val="595959"/>
              </a:buClr>
              <a:buSzPts val="1280"/>
              <a:buFont typeface="Noto Sans Symbols"/>
              <a:buChar char="►"/>
              <a:tabLst/>
              <a:defRPr/>
            </a:pPr>
            <a:r>
              <a:rPr kumimoji="0" lang="en-US" sz="1600" b="0" i="0" u="none" strike="noStrike" kern="1200" cap="none" spc="0" normalizeH="0" baseline="0" noProof="0" dirty="0">
                <a:ln>
                  <a:noFill/>
                </a:ln>
                <a:solidFill>
                  <a:srgbClr val="FFFFFF"/>
                </a:solidFill>
                <a:effectLst/>
                <a:uLnTx/>
                <a:uFillTx/>
                <a:latin typeface="Trebuchet MS"/>
                <a:ea typeface="Trebuchet MS"/>
                <a:cs typeface="Trebuchet MS"/>
                <a:sym typeface="Trebuchet MS"/>
              </a:rPr>
              <a:t>There are no excused or unexcused absences in our postsecondary programs.  The student is either present or absent.</a:t>
            </a:r>
            <a:endParaRPr kumimoji="0" lang="en-US" sz="1600" b="0" i="0" u="none" strike="noStrike" kern="1200" cap="none" spc="0" normalizeH="0" baseline="0" noProof="0" dirty="0">
              <a:ln>
                <a:noFill/>
              </a:ln>
              <a:solidFill>
                <a:srgbClr val="FFFFFF"/>
              </a:solidFill>
              <a:effectLst/>
              <a:uLnTx/>
              <a:uFillTx/>
              <a:latin typeface="Trebuchet MS"/>
              <a:ea typeface="+mn-ea"/>
              <a:cs typeface="+mn-cs"/>
            </a:endParaRPr>
          </a:p>
          <a:p>
            <a:pPr marL="0" marR="0" lvl="0" indent="0" algn="l" defTabSz="457200" rtl="0" eaLnBrk="1" fontAlgn="auto" latinLnBrk="0" hangingPunct="1">
              <a:lnSpc>
                <a:spcPct val="80000"/>
              </a:lnSpc>
              <a:spcBef>
                <a:spcPts val="1000"/>
              </a:spcBef>
              <a:spcAft>
                <a:spcPts val="0"/>
              </a:spcAft>
              <a:buClr>
                <a:srgbClr val="595959"/>
              </a:buClr>
              <a:buSzPts val="1280"/>
              <a:buFontTx/>
              <a:buNone/>
              <a:tabLst/>
              <a:defRPr/>
            </a:pPr>
            <a:endParaRPr kumimoji="0" lang="en-US" sz="1600" b="0" i="0" u="none" strike="noStrike" kern="1200" cap="none" spc="0" normalizeH="0" baseline="0" noProof="0" dirty="0">
              <a:ln>
                <a:noFill/>
              </a:ln>
              <a:solidFill>
                <a:srgbClr val="FFFFFF"/>
              </a:solidFill>
              <a:effectLst/>
              <a:uLnTx/>
              <a:uFillTx/>
              <a:latin typeface="Trebuchet MS"/>
              <a:ea typeface="+mn-ea"/>
              <a:cs typeface="+mn-cs"/>
            </a:endParaRPr>
          </a:p>
          <a:p>
            <a:pPr marL="342900" marR="0" lvl="0" indent="-342900" algn="l" defTabSz="457200" rtl="0" eaLnBrk="1" fontAlgn="auto" latinLnBrk="0" hangingPunct="1">
              <a:lnSpc>
                <a:spcPct val="80000"/>
              </a:lnSpc>
              <a:spcBef>
                <a:spcPts val="1000"/>
              </a:spcBef>
              <a:spcAft>
                <a:spcPts val="0"/>
              </a:spcAft>
              <a:buClr>
                <a:srgbClr val="595959"/>
              </a:buClr>
              <a:buSzPts val="1280"/>
              <a:buFont typeface="Noto Sans Symbols"/>
              <a:buChar char="►"/>
              <a:tabLst/>
              <a:defRPr/>
            </a:pPr>
            <a:r>
              <a:rPr kumimoji="0" lang="en-US" sz="1600" b="0" i="0" u="none" strike="noStrike" kern="1200" cap="none" spc="0" normalizeH="0" baseline="0" noProof="0" dirty="0">
                <a:ln>
                  <a:noFill/>
                </a:ln>
                <a:solidFill>
                  <a:srgbClr val="FFFFFF"/>
                </a:solidFill>
                <a:effectLst/>
                <a:uLnTx/>
                <a:uFillTx/>
                <a:latin typeface="Trebuchet MS"/>
                <a:ea typeface="+mn-ea"/>
                <a:cs typeface="+mn-cs"/>
              </a:rPr>
              <a:t>Any student who falls below 90% attendance will be placed on an attendance contract. Students who fall below 80% attendance will be placed on academic probation and withdrawn if attendance hits 70%. </a:t>
            </a:r>
            <a:endParaRPr kumimoji="0" lang="en-US" sz="1600" b="0" i="0" u="none" strike="noStrike" kern="1200" cap="none" spc="0" normalizeH="0" baseline="0" noProof="0" dirty="0">
              <a:ln>
                <a:noFill/>
              </a:ln>
              <a:solidFill>
                <a:srgbClr val="FFFFFF"/>
              </a:solidFill>
              <a:effectLst/>
              <a:uLnTx/>
              <a:uFillTx/>
              <a:latin typeface="Trebuchet MS"/>
              <a:ea typeface="+mn-ea"/>
              <a:cs typeface="Arial"/>
            </a:endParaRPr>
          </a:p>
          <a:p>
            <a:pPr marL="342900" marR="0" lvl="0" indent="-342900" algn="l" defTabSz="457200" rtl="0" eaLnBrk="1" fontAlgn="auto" latinLnBrk="0" hangingPunct="1">
              <a:lnSpc>
                <a:spcPct val="80000"/>
              </a:lnSpc>
              <a:spcBef>
                <a:spcPts val="1000"/>
              </a:spcBef>
              <a:spcAft>
                <a:spcPts val="0"/>
              </a:spcAft>
              <a:buClr>
                <a:srgbClr val="595959"/>
              </a:buClr>
              <a:buSzPts val="1280"/>
              <a:buFont typeface="Noto Sans Symbols"/>
              <a:buChar char="►"/>
              <a:tabLst/>
              <a:defRPr/>
            </a:pPr>
            <a:endParaRPr kumimoji="0" lang="en-US" sz="1600" b="0" i="0" u="none" strike="noStrike" kern="1200" cap="none" spc="0" normalizeH="0" baseline="0" noProof="0" dirty="0">
              <a:ln>
                <a:noFill/>
              </a:ln>
              <a:solidFill>
                <a:srgbClr val="FFFFFF"/>
              </a:solidFill>
              <a:effectLst/>
              <a:uLnTx/>
              <a:uFillTx/>
              <a:latin typeface="Trebuchet MS"/>
              <a:ea typeface="Trebuchet MS"/>
              <a:cs typeface="+mn-cs"/>
            </a:endParaRPr>
          </a:p>
          <a:p>
            <a:pPr marL="342900" marR="0" lvl="0" indent="-342900" algn="l" defTabSz="457200" rtl="0" eaLnBrk="1" fontAlgn="auto" latinLnBrk="0" hangingPunct="1">
              <a:lnSpc>
                <a:spcPct val="80000"/>
              </a:lnSpc>
              <a:spcBef>
                <a:spcPts val="1000"/>
              </a:spcBef>
              <a:spcAft>
                <a:spcPts val="0"/>
              </a:spcAft>
              <a:buClr>
                <a:srgbClr val="595959"/>
              </a:buClr>
              <a:buSzPts val="1280"/>
              <a:buFont typeface="Noto Sans Symbols"/>
              <a:buChar char="►"/>
              <a:tabLst/>
              <a:defRPr/>
            </a:pPr>
            <a:r>
              <a:rPr kumimoji="0" lang="en-US" sz="1600" b="0" i="0" u="none" strike="noStrike" kern="1200" cap="none" spc="0" normalizeH="0" baseline="0" noProof="0" dirty="0">
                <a:ln>
                  <a:noFill/>
                </a:ln>
                <a:solidFill>
                  <a:srgbClr val="FFFFFF"/>
                </a:solidFill>
                <a:effectLst/>
                <a:uLnTx/>
                <a:uFillTx/>
                <a:latin typeface="Trebuchet MS"/>
                <a:ea typeface="Trebuchet MS"/>
                <a:cs typeface="+mn-cs"/>
              </a:rPr>
              <a:t>If a student is withdrawn, the current grade in the course will not be added to the student's transcript as is. Zeros will be factored into the current grade for any remaining assignments for the course. </a:t>
            </a:r>
            <a:endParaRPr kumimoji="0" lang="en-US" sz="1600" b="0" i="0" u="none" strike="noStrike" kern="1200" cap="none" spc="0" normalizeH="0" baseline="0" noProof="0" dirty="0">
              <a:ln>
                <a:noFill/>
              </a:ln>
              <a:solidFill>
                <a:srgbClr val="FFFFFF"/>
              </a:solidFill>
              <a:effectLst/>
              <a:uLnTx/>
              <a:uFillTx/>
              <a:latin typeface="Trebuchet MS"/>
              <a:ea typeface="+mn-ea"/>
              <a:cs typeface="+mn-cs"/>
            </a:endParaRPr>
          </a:p>
          <a:p>
            <a:pPr marL="0" marR="0" lvl="0" indent="0" algn="l" defTabSz="457200" rtl="0" eaLnBrk="1" fontAlgn="auto" latinLnBrk="0" hangingPunct="1">
              <a:lnSpc>
                <a:spcPct val="80000"/>
              </a:lnSpc>
              <a:spcBef>
                <a:spcPts val="1000"/>
              </a:spcBef>
              <a:spcAft>
                <a:spcPts val="0"/>
              </a:spcAft>
              <a:buClr>
                <a:srgbClr val="595959"/>
              </a:buClr>
              <a:buSzPts val="1280"/>
              <a:buFontTx/>
              <a:buNone/>
              <a:tabLst/>
              <a:defRPr/>
            </a:pPr>
            <a:endParaRPr kumimoji="0" lang="en-US" sz="1600" b="0" i="0" u="none" strike="noStrike" kern="1200" cap="none" spc="0" normalizeH="0" baseline="0" noProof="0" dirty="0">
              <a:ln>
                <a:noFill/>
              </a:ln>
              <a:solidFill>
                <a:srgbClr val="1A9988"/>
              </a:solidFill>
              <a:effectLst/>
              <a:uLnTx/>
              <a:uFillTx/>
              <a:latin typeface="Arial"/>
              <a:ea typeface="+mn-ea"/>
              <a:cs typeface="Arial"/>
            </a:endParaRPr>
          </a:p>
          <a:p>
            <a:pPr marL="342900" marR="0" lvl="0" indent="-342900" algn="l" defTabSz="457200" rtl="0" eaLnBrk="1" fontAlgn="auto" latinLnBrk="0" hangingPunct="1">
              <a:lnSpc>
                <a:spcPct val="80000"/>
              </a:lnSpc>
              <a:spcBef>
                <a:spcPts val="1000"/>
              </a:spcBef>
              <a:spcAft>
                <a:spcPts val="0"/>
              </a:spcAft>
              <a:buClr>
                <a:srgbClr val="595959"/>
              </a:buClr>
              <a:buSzPts val="1280"/>
              <a:buFont typeface="Noto Sans Symbols"/>
              <a:buChar char="►"/>
              <a:tabLst/>
              <a:defRPr/>
            </a:pPr>
            <a:r>
              <a:rPr kumimoji="0" lang="en-US" sz="1600" b="0" i="0" u="none" strike="noStrike" kern="1200" cap="none" spc="0" normalizeH="0" baseline="0" noProof="0" dirty="0">
                <a:ln>
                  <a:noFill/>
                </a:ln>
                <a:solidFill>
                  <a:srgbClr val="FFFFFF"/>
                </a:solidFill>
                <a:effectLst/>
                <a:uLnTx/>
                <a:uFillTx/>
                <a:latin typeface="Trebuchet MS"/>
                <a:ea typeface="Trebuchet MS"/>
                <a:cs typeface="Trebuchet MS"/>
                <a:sym typeface="Trebuchet MS"/>
              </a:rPr>
              <a:t>Participation in dual enrollment programs is a choice, not a right.  Per Florida statute, DE students will be held to the postsecondary standards required of that program course.   </a:t>
            </a:r>
            <a:endParaRPr kumimoji="0" lang="en-US" sz="1600" b="0" i="0" u="none" strike="noStrike" kern="1200" cap="none" spc="0" normalizeH="0" baseline="0" noProof="0" dirty="0">
              <a:ln>
                <a:noFill/>
              </a:ln>
              <a:solidFill>
                <a:srgbClr val="FFFFFF"/>
              </a:solidFill>
              <a:effectLst/>
              <a:uLnTx/>
              <a:uFillTx/>
              <a:latin typeface="Trebuchet MS"/>
              <a:ea typeface="+mn-ea"/>
              <a:cs typeface="+mn-cs"/>
            </a:endParaRPr>
          </a:p>
          <a:p>
            <a:pPr marL="342900" marR="0" lvl="0" indent="-276860" algn="l" defTabSz="457200" rtl="0" eaLnBrk="1" fontAlgn="auto" latinLnBrk="0" hangingPunct="1">
              <a:lnSpc>
                <a:spcPct val="80000"/>
              </a:lnSpc>
              <a:spcBef>
                <a:spcPts val="1000"/>
              </a:spcBef>
              <a:spcAft>
                <a:spcPts val="0"/>
              </a:spcAft>
              <a:buClr>
                <a:srgbClr val="595959"/>
              </a:buClr>
              <a:buSzPts val="1040"/>
              <a:buFont typeface="Noto Sans Symbols"/>
              <a:buNone/>
              <a:tabLst/>
              <a:defRPr/>
            </a:pPr>
            <a:endParaRPr kumimoji="0" lang="en-US" sz="1300" b="0" i="0" u="none" strike="noStrike" kern="1200" cap="none" spc="0" normalizeH="0" baseline="0" noProof="0" dirty="0">
              <a:ln>
                <a:noFill/>
              </a:ln>
              <a:solidFill>
                <a:srgbClr val="FFFFFF"/>
              </a:solidFill>
              <a:effectLst/>
              <a:uLnTx/>
              <a:uFillTx/>
              <a:latin typeface="Trebuchet MS"/>
              <a:ea typeface="Trebuchet MS"/>
              <a:cs typeface="Trebuchet MS"/>
            </a:endParaRPr>
          </a:p>
          <a:p>
            <a:pPr marL="0" marR="0" lvl="0" indent="0" algn="l" defTabSz="457200" rtl="0" eaLnBrk="1" fontAlgn="auto" latinLnBrk="0" hangingPunct="1">
              <a:lnSpc>
                <a:spcPct val="80000"/>
              </a:lnSpc>
              <a:spcBef>
                <a:spcPts val="1000"/>
              </a:spcBef>
              <a:spcAft>
                <a:spcPts val="0"/>
              </a:spcAft>
              <a:buClr>
                <a:srgbClr val="595959"/>
              </a:buClr>
              <a:buSzPts val="1040"/>
              <a:buFont typeface="Noto Sans Symbols"/>
              <a:buNone/>
              <a:tabLst/>
              <a:defRPr/>
            </a:pPr>
            <a:endParaRPr kumimoji="0" lang="en-US" sz="1300" b="0" i="0" u="none" strike="noStrike" kern="1200" cap="none" spc="0" normalizeH="0" baseline="0" noProof="0" dirty="0">
              <a:ln>
                <a:noFill/>
              </a:ln>
              <a:solidFill>
                <a:srgbClr val="FFFFFF"/>
              </a:solidFill>
              <a:effectLst/>
              <a:uLnTx/>
              <a:uFillTx/>
              <a:latin typeface="Trebuchet MS"/>
              <a:ea typeface="Trebuchet MS"/>
              <a:cs typeface="Trebuchet MS"/>
            </a:endParaRPr>
          </a:p>
        </p:txBody>
      </p:sp>
      <p:pic>
        <p:nvPicPr>
          <p:cNvPr id="190" name="Google Shape;190;p22" descr="Books"/>
          <p:cNvPicPr preferRelativeResize="0"/>
          <p:nvPr/>
        </p:nvPicPr>
        <p:blipFill rotWithShape="1">
          <a:blip r:embed="rId4">
            <a:alphaModFix/>
          </a:blip>
          <a:srcRect/>
          <a:stretch/>
        </p:blipFill>
        <p:spPr>
          <a:xfrm>
            <a:off x="8024294" y="2091026"/>
            <a:ext cx="3118173" cy="3843302"/>
          </a:xfrm>
          <a:prstGeom prst="rect">
            <a:avLst/>
          </a:prstGeom>
          <a:noFill/>
          <a:ln>
            <a:noFill/>
          </a:ln>
        </p:spPr>
      </p:pic>
      <p:sp>
        <p:nvSpPr>
          <p:cNvPr id="191" name="Google Shape;191;p22"/>
          <p:cNvSpPr/>
          <p:nvPr/>
        </p:nvSpPr>
        <p:spPr>
          <a:xfrm flipH="1">
            <a:off x="11755696" y="4013200"/>
            <a:ext cx="448733" cy="2844800"/>
          </a:xfrm>
          <a:prstGeom prst="triangle">
            <a:avLst>
              <a:gd name="adj" fmla="val 0"/>
            </a:avLst>
          </a:prstGeom>
          <a:solidFill>
            <a:schemeClr val="accent1">
              <a:alpha val="84705"/>
            </a:schemeClr>
          </a:solid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6" name="Picture 6" descr="A close up of a logo&#10;&#10;Description generated with very high confidence">
            <a:extLst>
              <a:ext uri="{FF2B5EF4-FFF2-40B4-BE49-F238E27FC236}">
                <a16:creationId xmlns:a16="http://schemas.microsoft.com/office/drawing/2014/main" id="{289320C4-51D7-47D4-8A81-46588E6AF254}"/>
              </a:ext>
            </a:extLst>
          </p:cNvPr>
          <p:cNvPicPr>
            <a:picLocks noChangeAspect="1"/>
          </p:cNvPicPr>
          <p:nvPr/>
        </p:nvPicPr>
        <p:blipFill>
          <a:blip r:embed="rId5"/>
          <a:stretch>
            <a:fillRect/>
          </a:stretch>
        </p:blipFill>
        <p:spPr>
          <a:xfrm rot="2640000">
            <a:off x="9013722" y="2487562"/>
            <a:ext cx="1133169" cy="1120878"/>
          </a:xfrm>
          <a:prstGeom prst="rect">
            <a:avLst/>
          </a:prstGeom>
        </p:spPr>
      </p:pic>
    </p:spTree>
    <p:extLst>
      <p:ext uri="{BB962C8B-B14F-4D97-AF65-F5344CB8AC3E}">
        <p14:creationId xmlns:p14="http://schemas.microsoft.com/office/powerpoint/2010/main" val="19273229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4"/>
        <p:cNvGrpSpPr/>
        <p:nvPr/>
      </p:nvGrpSpPr>
      <p:grpSpPr>
        <a:xfrm>
          <a:off x="0" y="0"/>
          <a:ext cx="0" cy="0"/>
          <a:chOff x="0" y="0"/>
          <a:chExt cx="0" cy="0"/>
        </a:xfrm>
      </p:grpSpPr>
      <p:sp>
        <p:nvSpPr>
          <p:cNvPr id="225" name="Google Shape;225;p27"/>
          <p:cNvSpPr txBox="1">
            <a:spLocks noGrp="1"/>
          </p:cNvSpPr>
          <p:nvPr>
            <p:ph type="title"/>
          </p:nvPr>
        </p:nvSpPr>
        <p:spPr>
          <a:xfrm>
            <a:off x="1743818" y="53788"/>
            <a:ext cx="9920288" cy="11557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i="1">
                <a:solidFill>
                  <a:schemeClr val="dk1"/>
                </a:solidFill>
                <a:latin typeface="Century Gothic"/>
                <a:ea typeface="Century Gothic"/>
                <a:cs typeface="Century Gothic"/>
                <a:sym typeface="Century Gothic"/>
              </a:rPr>
              <a:t>Program Dress Code/Dual Enrollment Fees</a:t>
            </a:r>
            <a:endParaRPr i="1">
              <a:solidFill>
                <a:schemeClr val="dk1"/>
              </a:solidFill>
              <a:latin typeface="Century Gothic"/>
              <a:ea typeface="Century Gothic"/>
              <a:cs typeface="Century Gothic"/>
              <a:sym typeface="Century Gothic"/>
            </a:endParaRPr>
          </a:p>
        </p:txBody>
      </p:sp>
      <p:sp>
        <p:nvSpPr>
          <p:cNvPr id="226" name="Google Shape;226;p27"/>
          <p:cNvSpPr txBox="1"/>
          <p:nvPr/>
        </p:nvSpPr>
        <p:spPr>
          <a:xfrm>
            <a:off x="2490088" y="5907760"/>
            <a:ext cx="8816166" cy="831850"/>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2400"/>
              <a:buFont typeface="Noto Sans Symbols"/>
              <a:buNone/>
              <a:tabLst/>
              <a:defRPr/>
            </a:pPr>
            <a:r>
              <a:rPr kumimoji="0" lang="en-US" sz="2400" b="1"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Students are approved to wear their Osceola Technical College uniform at their high school! </a:t>
            </a:r>
            <a:endParaRPr kumimoji="0" sz="1800" b="0" i="0" u="none" strike="noStrike" kern="1200" cap="none" spc="0" normalizeH="0" baseline="0" noProof="0">
              <a:ln>
                <a:noFill/>
              </a:ln>
              <a:solidFill>
                <a:srgbClr val="000000"/>
              </a:solidFill>
              <a:effectLst/>
              <a:uLnTx/>
              <a:uFillTx/>
              <a:latin typeface="Century Gothic" panose="020B0502020202020204"/>
              <a:ea typeface="+mn-ea"/>
              <a:cs typeface="+mn-cs"/>
            </a:endParaRPr>
          </a:p>
        </p:txBody>
      </p:sp>
      <p:sp>
        <p:nvSpPr>
          <p:cNvPr id="5" name="TextBox 1">
            <a:extLst>
              <a:ext uri="{FF2B5EF4-FFF2-40B4-BE49-F238E27FC236}">
                <a16:creationId xmlns:a16="http://schemas.microsoft.com/office/drawing/2014/main" id="{D1068E93-0058-466A-B775-274E37832C68}"/>
              </a:ext>
            </a:extLst>
          </p:cNvPr>
          <p:cNvSpPr txBox="1"/>
          <p:nvPr/>
        </p:nvSpPr>
        <p:spPr>
          <a:xfrm>
            <a:off x="1953882" y="1209488"/>
            <a:ext cx="9136463" cy="491262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Students are required to dress in uniform for class while on campus.</a:t>
            </a:r>
          </a:p>
          <a:p>
            <a:pPr marL="285750" marR="0" lvl="0" indent="-285750" algn="l" defTabSz="457200" rtl="0" eaLnBrk="1" fontAlgn="auto" latinLnBrk="0" hangingPunct="1">
              <a:lnSpc>
                <a:spcPct val="114999"/>
              </a:lnSpc>
              <a:spcBef>
                <a:spcPts val="1000"/>
              </a:spcBef>
              <a:spcAft>
                <a:spcPts val="0"/>
              </a:spcAft>
              <a:buClrTx/>
              <a:buSzTx/>
              <a:buFontTx/>
              <a:buChar char="•"/>
              <a:tabLst/>
              <a:defRPr/>
            </a:pP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Closed shoes are required for all programs. Certain programs have other requirements.</a:t>
            </a:r>
          </a:p>
          <a:p>
            <a:pPr marL="285750" marR="0" lvl="0" indent="-285750" algn="l" defTabSz="457200" rtl="0" eaLnBrk="1" fontAlgn="auto" latinLnBrk="0" hangingPunct="1">
              <a:lnSpc>
                <a:spcPct val="114999"/>
              </a:lnSpc>
              <a:spcBef>
                <a:spcPts val="1000"/>
              </a:spcBef>
              <a:spcAft>
                <a:spcPts val="0"/>
              </a:spcAft>
              <a:buClrTx/>
              <a:buSzTx/>
              <a:buFontTx/>
              <a:buChar char="•"/>
              <a:tabLst/>
              <a:defRPr/>
            </a:pP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OTECH/PATH's ID must be always visible while on campus.  Students will be required to purchase another ID if a replacement is needed. </a:t>
            </a:r>
          </a:p>
          <a:p>
            <a:pPr marL="285750" marR="0" lvl="0" indent="-285750" algn="l" defTabSz="457200" rtl="0" eaLnBrk="1" fontAlgn="auto" latinLnBrk="0" hangingPunct="1">
              <a:lnSpc>
                <a:spcPct val="114999"/>
              </a:lnSpc>
              <a:spcBef>
                <a:spcPts val="1000"/>
              </a:spcBef>
              <a:spcAft>
                <a:spcPts val="0"/>
              </a:spcAft>
              <a:buClrTx/>
              <a:buSzTx/>
              <a:buFontTx/>
              <a:buChar char="•"/>
              <a:tabLst/>
              <a:defRPr/>
            </a:pP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Dress code violations will result in disciplinary action and/or dismissal of the program. </a:t>
            </a:r>
          </a:p>
          <a:p>
            <a:pPr marL="285750" marR="0" lvl="0" indent="-285750" algn="l" defTabSz="457200" rtl="0" eaLnBrk="1" fontAlgn="auto" latinLnBrk="0" hangingPunct="1">
              <a:lnSpc>
                <a:spcPct val="114999"/>
              </a:lnSpc>
              <a:spcBef>
                <a:spcPts val="1000"/>
              </a:spcBef>
              <a:spcAft>
                <a:spcPts val="0"/>
              </a:spcAft>
              <a:buClrTx/>
              <a:buSzTx/>
              <a:buFontTx/>
              <a:buChar char="•"/>
              <a:tabLst/>
              <a:defRPr/>
            </a:pPr>
            <a:endParaRPr kumimoji="0" lang="en-US" sz="1800" b="0" i="0" u="none" strike="noStrike" kern="1200" cap="none" spc="0" normalizeH="0" baseline="0" noProof="0">
              <a:ln>
                <a:noFill/>
              </a:ln>
              <a:solidFill>
                <a:srgbClr val="000000"/>
              </a:solidFill>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a:ln>
                <a:noFill/>
              </a:ln>
              <a:solidFill>
                <a:srgbClr val="000000"/>
              </a:solidFill>
              <a:effectLst/>
              <a:uLnTx/>
              <a:uFillTx/>
              <a:latin typeface="Century Gothic" panose="020B0502020202020204"/>
              <a:ea typeface="+mn-ea"/>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A3C38-97EA-4632-B0CF-DDB5579B4B3B}"/>
              </a:ext>
            </a:extLst>
          </p:cNvPr>
          <p:cNvSpPr>
            <a:spLocks noGrp="1"/>
          </p:cNvSpPr>
          <p:nvPr>
            <p:ph type="title"/>
          </p:nvPr>
        </p:nvSpPr>
        <p:spPr/>
        <p:txBody>
          <a:bodyPr/>
          <a:lstStyle/>
          <a:p>
            <a:r>
              <a:rPr lang="en-US" dirty="0"/>
              <a:t>Diploma Designations</a:t>
            </a:r>
          </a:p>
        </p:txBody>
      </p:sp>
      <p:sp>
        <p:nvSpPr>
          <p:cNvPr id="4" name="Text Placeholder 3">
            <a:extLst>
              <a:ext uri="{FF2B5EF4-FFF2-40B4-BE49-F238E27FC236}">
                <a16:creationId xmlns:a16="http://schemas.microsoft.com/office/drawing/2014/main" id="{97933E2A-5272-4A9B-8DEC-D67D05185892}"/>
              </a:ext>
            </a:extLst>
          </p:cNvPr>
          <p:cNvSpPr>
            <a:spLocks noGrp="1"/>
          </p:cNvSpPr>
          <p:nvPr>
            <p:ph type="body" idx="1"/>
          </p:nvPr>
        </p:nvSpPr>
        <p:spPr>
          <a:xfrm>
            <a:off x="1252727" y="1404547"/>
            <a:ext cx="4800601" cy="632529"/>
          </a:xfrm>
        </p:spPr>
        <p:txBody>
          <a:bodyPr/>
          <a:lstStyle/>
          <a:p>
            <a:r>
              <a:rPr lang="en-US" u="sng" dirty="0"/>
              <a:t>Scholar Diploma Designation</a:t>
            </a:r>
          </a:p>
        </p:txBody>
      </p:sp>
      <p:sp>
        <p:nvSpPr>
          <p:cNvPr id="5" name="Content Placeholder 4">
            <a:extLst>
              <a:ext uri="{FF2B5EF4-FFF2-40B4-BE49-F238E27FC236}">
                <a16:creationId xmlns:a16="http://schemas.microsoft.com/office/drawing/2014/main" id="{DE9DBDA4-15E6-4020-9799-17DC5C790AF2}"/>
              </a:ext>
            </a:extLst>
          </p:cNvPr>
          <p:cNvSpPr>
            <a:spLocks noGrp="1"/>
          </p:cNvSpPr>
          <p:nvPr>
            <p:ph sz="half" idx="2"/>
          </p:nvPr>
        </p:nvSpPr>
        <p:spPr>
          <a:xfrm>
            <a:off x="1257300" y="2130804"/>
            <a:ext cx="4975721" cy="4639111"/>
          </a:xfrm>
        </p:spPr>
        <p:txBody>
          <a:bodyPr>
            <a:normAutofit/>
          </a:bodyPr>
          <a:lstStyle/>
          <a:p>
            <a:r>
              <a:rPr lang="en-US" dirty="0"/>
              <a:t>2 Credits Higher Level Math</a:t>
            </a:r>
          </a:p>
          <a:p>
            <a:pPr lvl="1"/>
            <a:r>
              <a:rPr lang="en-US" sz="1800" dirty="0"/>
              <a:t>Algebra II, </a:t>
            </a:r>
            <a:r>
              <a:rPr lang="en-US" sz="2000" dirty="0"/>
              <a:t>Statistics, or equally rigorous math course</a:t>
            </a:r>
          </a:p>
          <a:p>
            <a:r>
              <a:rPr lang="en-US" dirty="0"/>
              <a:t>2 Credits Higher Level Science</a:t>
            </a:r>
          </a:p>
          <a:p>
            <a:pPr lvl="1"/>
            <a:r>
              <a:rPr lang="en-US" sz="1800" dirty="0"/>
              <a:t>Chemistry or Physics and one equally rigorous science course</a:t>
            </a:r>
          </a:p>
          <a:p>
            <a:r>
              <a:rPr lang="en-US" dirty="0"/>
              <a:t>2 Credits in same World Language</a:t>
            </a:r>
          </a:p>
          <a:p>
            <a:r>
              <a:rPr lang="en-US" dirty="0"/>
              <a:t>1 Credit in AP,  IB or DE course</a:t>
            </a:r>
          </a:p>
          <a:p>
            <a:r>
              <a:rPr lang="en-US" dirty="0"/>
              <a:t>Pass all EOC Exams: Geometry, Biology, US History</a:t>
            </a:r>
          </a:p>
        </p:txBody>
      </p:sp>
      <p:sp>
        <p:nvSpPr>
          <p:cNvPr id="6" name="Text Placeholder 5">
            <a:extLst>
              <a:ext uri="{FF2B5EF4-FFF2-40B4-BE49-F238E27FC236}">
                <a16:creationId xmlns:a16="http://schemas.microsoft.com/office/drawing/2014/main" id="{981EBC1E-B646-49CA-88F0-7504122D8635}"/>
              </a:ext>
            </a:extLst>
          </p:cNvPr>
          <p:cNvSpPr>
            <a:spLocks noGrp="1"/>
          </p:cNvSpPr>
          <p:nvPr>
            <p:ph type="body" sz="quarter" idx="3"/>
          </p:nvPr>
        </p:nvSpPr>
        <p:spPr>
          <a:xfrm>
            <a:off x="6624826" y="1404547"/>
            <a:ext cx="4800601" cy="632529"/>
          </a:xfrm>
        </p:spPr>
        <p:txBody>
          <a:bodyPr/>
          <a:lstStyle/>
          <a:p>
            <a:r>
              <a:rPr lang="en-US" u="sng" dirty="0"/>
              <a:t>Merit Diploma Designation</a:t>
            </a:r>
          </a:p>
        </p:txBody>
      </p:sp>
      <p:sp>
        <p:nvSpPr>
          <p:cNvPr id="7" name="Content Placeholder 6">
            <a:extLst>
              <a:ext uri="{FF2B5EF4-FFF2-40B4-BE49-F238E27FC236}">
                <a16:creationId xmlns:a16="http://schemas.microsoft.com/office/drawing/2014/main" id="{FA56E2C6-AF83-43C5-9E12-D22523396E9F}"/>
              </a:ext>
            </a:extLst>
          </p:cNvPr>
          <p:cNvSpPr>
            <a:spLocks noGrp="1"/>
          </p:cNvSpPr>
          <p:nvPr>
            <p:ph sz="quarter" idx="4"/>
          </p:nvPr>
        </p:nvSpPr>
        <p:spPr>
          <a:xfrm>
            <a:off x="6633863" y="2130804"/>
            <a:ext cx="4800601" cy="3774696"/>
          </a:xfrm>
        </p:spPr>
        <p:txBody>
          <a:bodyPr>
            <a:normAutofit/>
          </a:bodyPr>
          <a:lstStyle/>
          <a:p>
            <a:r>
              <a:rPr lang="en-US" dirty="0"/>
              <a:t>Earns one or more industry certifications</a:t>
            </a:r>
          </a:p>
          <a:p>
            <a:endParaRPr lang="en-US" dirty="0"/>
          </a:p>
          <a:p>
            <a:pPr marL="0" indent="0">
              <a:buNone/>
            </a:pPr>
            <a:r>
              <a:rPr lang="en-US" sz="2100" b="1" u="sng" cap="all" spc="201" dirty="0">
                <a:solidFill>
                  <a:schemeClr val="tx2"/>
                </a:solidFill>
              </a:rPr>
              <a:t>Biliteracy Seal</a:t>
            </a:r>
          </a:p>
          <a:p>
            <a:r>
              <a:rPr lang="en-US" dirty="0"/>
              <a:t>Earn 4 credits in the same language and pass FSA with a 4 or higher</a:t>
            </a:r>
          </a:p>
          <a:p>
            <a:pPr marL="0" indent="0">
              <a:buNone/>
            </a:pPr>
            <a:r>
              <a:rPr lang="en-US" dirty="0"/>
              <a:t>OR</a:t>
            </a:r>
          </a:p>
          <a:p>
            <a:r>
              <a:rPr lang="en-US" dirty="0"/>
              <a:t>Pass AP Exam with 3 or higher</a:t>
            </a:r>
          </a:p>
        </p:txBody>
      </p:sp>
    </p:spTree>
    <p:extLst>
      <p:ext uri="{BB962C8B-B14F-4D97-AF65-F5344CB8AC3E}">
        <p14:creationId xmlns:p14="http://schemas.microsoft.com/office/powerpoint/2010/main" val="40893407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5"/>
        <p:cNvGrpSpPr/>
        <p:nvPr/>
      </p:nvGrpSpPr>
      <p:grpSpPr>
        <a:xfrm>
          <a:off x="0" y="0"/>
          <a:ext cx="0" cy="0"/>
          <a:chOff x="0" y="0"/>
          <a:chExt cx="0" cy="0"/>
        </a:xfrm>
      </p:grpSpPr>
      <p:cxnSp>
        <p:nvCxnSpPr>
          <p:cNvPr id="196" name="Google Shape;196;p23"/>
          <p:cNvCxnSpPr/>
          <p:nvPr/>
        </p:nvCxnSpPr>
        <p:spPr>
          <a:xfrm>
            <a:off x="4241804" y="1460500"/>
            <a:ext cx="0" cy="3937000"/>
          </a:xfrm>
          <a:prstGeom prst="straightConnector1">
            <a:avLst/>
          </a:prstGeom>
          <a:noFill/>
          <a:ln w="12700" cap="rnd" cmpd="sng">
            <a:solidFill>
              <a:schemeClr val="accent1"/>
            </a:solidFill>
            <a:prstDash val="solid"/>
            <a:round/>
            <a:headEnd type="none" w="sm" len="sm"/>
            <a:tailEnd type="none" w="sm" len="sm"/>
          </a:ln>
        </p:spPr>
      </p:cxnSp>
      <p:sp>
        <p:nvSpPr>
          <p:cNvPr id="197" name="Google Shape;197;p23"/>
          <p:cNvSpPr txBox="1">
            <a:spLocks noGrp="1"/>
          </p:cNvSpPr>
          <p:nvPr>
            <p:ph type="title"/>
          </p:nvPr>
        </p:nvSpPr>
        <p:spPr>
          <a:xfrm>
            <a:off x="1486149" y="655273"/>
            <a:ext cx="2712936" cy="4408936"/>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3100" i="1">
                <a:latin typeface="Century Gothic"/>
                <a:ea typeface="Century Gothic"/>
                <a:cs typeface="Century Gothic"/>
                <a:sym typeface="Century Gothic"/>
              </a:rPr>
              <a:t>Schedule</a:t>
            </a:r>
            <a:endParaRPr sz="3100" i="1">
              <a:latin typeface="Century Gothic"/>
              <a:ea typeface="Century Gothic"/>
              <a:cs typeface="Century Gothic"/>
              <a:sym typeface="Century Gothic"/>
            </a:endParaRPr>
          </a:p>
        </p:txBody>
      </p:sp>
      <p:sp>
        <p:nvSpPr>
          <p:cNvPr id="198" name="Google Shape;198;p23"/>
          <p:cNvSpPr txBox="1">
            <a:spLocks noGrp="1"/>
          </p:cNvSpPr>
          <p:nvPr>
            <p:ph idx="1"/>
          </p:nvPr>
        </p:nvSpPr>
        <p:spPr>
          <a:xfrm>
            <a:off x="4241800" y="158625"/>
            <a:ext cx="7475718" cy="6559500"/>
          </a:xfrm>
          <a:prstGeom prst="rect">
            <a:avLst/>
          </a:prstGeom>
          <a:noFill/>
          <a:ln>
            <a:noFill/>
          </a:ln>
        </p:spPr>
        <p:txBody>
          <a:bodyPr spcFirstLastPara="1" wrap="square" lIns="91425" tIns="45700" rIns="91425" bIns="45700" anchor="ctr" anchorCtr="0">
            <a:noAutofit/>
          </a:bodyPr>
          <a:lstStyle/>
          <a:p>
            <a:pPr marL="342900" lvl="0" indent="-342900" algn="l" rtl="0">
              <a:lnSpc>
                <a:spcPct val="90000"/>
              </a:lnSpc>
              <a:spcBef>
                <a:spcPts val="0"/>
              </a:spcBef>
              <a:spcAft>
                <a:spcPts val="0"/>
              </a:spcAft>
              <a:buSzPts val="1360"/>
              <a:buChar char="●"/>
            </a:pPr>
            <a:r>
              <a:rPr lang="en-US" sz="2800">
                <a:latin typeface="Arial" panose="020B0604020202020204" pitchFamily="34" charset="0"/>
                <a:cs typeface="Arial" panose="020B0604020202020204" pitchFamily="34" charset="0"/>
              </a:rPr>
              <a:t>Dual Enrollment Schedules:</a:t>
            </a:r>
            <a:endParaRPr sz="2800">
              <a:latin typeface="Arial" panose="020B0604020202020204" pitchFamily="34" charset="0"/>
              <a:cs typeface="Arial" panose="020B0604020202020204" pitchFamily="34" charset="0"/>
            </a:endParaRPr>
          </a:p>
          <a:p>
            <a:pPr marL="742950" lvl="1" indent="-285750" algn="l" rtl="0">
              <a:lnSpc>
                <a:spcPct val="90000"/>
              </a:lnSpc>
              <a:spcBef>
                <a:spcPts val="1000"/>
              </a:spcBef>
              <a:spcAft>
                <a:spcPts val="0"/>
              </a:spcAft>
              <a:buSzPts val="1360"/>
              <a:buChar char="○"/>
            </a:pPr>
            <a:r>
              <a:rPr lang="en-US" sz="2800">
                <a:latin typeface="Arial" panose="020B0604020202020204" pitchFamily="34" charset="0"/>
                <a:cs typeface="Arial" panose="020B0604020202020204" pitchFamily="34" charset="0"/>
              </a:rPr>
              <a:t>Morning: 7:10 AM-10:10 AM (M/T/R/F); </a:t>
            </a:r>
            <a:endParaRPr sz="2800">
              <a:latin typeface="Arial" panose="020B0604020202020204" pitchFamily="34" charset="0"/>
              <a:cs typeface="Arial" panose="020B0604020202020204" pitchFamily="34" charset="0"/>
            </a:endParaRPr>
          </a:p>
          <a:p>
            <a:pPr marL="742950" lvl="0" indent="0" algn="l" rtl="0">
              <a:lnSpc>
                <a:spcPct val="90000"/>
              </a:lnSpc>
              <a:spcBef>
                <a:spcPts val="1000"/>
              </a:spcBef>
              <a:spcAft>
                <a:spcPts val="0"/>
              </a:spcAft>
              <a:buNone/>
            </a:pPr>
            <a:r>
              <a:rPr lang="en-US" sz="2800">
                <a:latin typeface="Arial" panose="020B0604020202020204" pitchFamily="34" charset="0"/>
                <a:cs typeface="Arial" panose="020B0604020202020204" pitchFamily="34" charset="0"/>
              </a:rPr>
              <a:t>(W) 7:10 AM-9:40 AM </a:t>
            </a:r>
            <a:endParaRPr sz="2800">
              <a:latin typeface="Arial" panose="020B0604020202020204" pitchFamily="34" charset="0"/>
              <a:cs typeface="Arial" panose="020B0604020202020204" pitchFamily="34" charset="0"/>
            </a:endParaRPr>
          </a:p>
          <a:p>
            <a:pPr marL="742950" lvl="1" indent="-285750" algn="l" rtl="0">
              <a:lnSpc>
                <a:spcPct val="90000"/>
              </a:lnSpc>
              <a:spcBef>
                <a:spcPts val="1000"/>
              </a:spcBef>
              <a:spcAft>
                <a:spcPts val="0"/>
              </a:spcAft>
              <a:buSzPts val="1360"/>
              <a:buChar char="○"/>
            </a:pPr>
            <a:r>
              <a:rPr lang="en-US" sz="2800">
                <a:latin typeface="Arial" panose="020B0604020202020204" pitchFamily="34" charset="0"/>
                <a:cs typeface="Arial" panose="020B0604020202020204" pitchFamily="34" charset="0"/>
              </a:rPr>
              <a:t>Afternoon: 11:10 AM-2:10 PM (M/T/R/F); </a:t>
            </a:r>
            <a:endParaRPr sz="2800">
              <a:latin typeface="Arial" panose="020B0604020202020204" pitchFamily="34" charset="0"/>
              <a:cs typeface="Arial" panose="020B0604020202020204" pitchFamily="34" charset="0"/>
            </a:endParaRPr>
          </a:p>
          <a:p>
            <a:pPr marL="742950" lvl="0" indent="0" algn="l" rtl="0">
              <a:lnSpc>
                <a:spcPct val="90000"/>
              </a:lnSpc>
              <a:spcBef>
                <a:spcPts val="1000"/>
              </a:spcBef>
              <a:spcAft>
                <a:spcPts val="0"/>
              </a:spcAft>
              <a:buNone/>
            </a:pPr>
            <a:r>
              <a:rPr lang="en-US" sz="2800">
                <a:latin typeface="Arial" panose="020B0604020202020204" pitchFamily="34" charset="0"/>
                <a:cs typeface="Arial" panose="020B0604020202020204" pitchFamily="34" charset="0"/>
              </a:rPr>
              <a:t>(W)10:40 AM-1:10 PM </a:t>
            </a:r>
            <a:endParaRPr sz="2800">
              <a:latin typeface="Arial" panose="020B0604020202020204" pitchFamily="34" charset="0"/>
              <a:cs typeface="Arial" panose="020B0604020202020204" pitchFamily="34" charset="0"/>
            </a:endParaRPr>
          </a:p>
          <a:p>
            <a:pPr marL="742950" lvl="1" indent="-285750" algn="l" rtl="0">
              <a:lnSpc>
                <a:spcPct val="90000"/>
              </a:lnSpc>
              <a:spcBef>
                <a:spcPts val="1000"/>
              </a:spcBef>
              <a:spcAft>
                <a:spcPts val="0"/>
              </a:spcAft>
              <a:buSzPts val="1360"/>
              <a:buChar char="○"/>
            </a:pPr>
            <a:r>
              <a:rPr lang="en-US" sz="2800">
                <a:latin typeface="Arial" panose="020B0604020202020204" pitchFamily="34" charset="0"/>
                <a:cs typeface="Arial" panose="020B0604020202020204" pitchFamily="34" charset="0"/>
              </a:rPr>
              <a:t>Full Time: 7:10 AM- 2:10 PM (M/T/R/F);</a:t>
            </a:r>
            <a:endParaRPr sz="2800">
              <a:latin typeface="Arial" panose="020B0604020202020204" pitchFamily="34" charset="0"/>
              <a:cs typeface="Arial" panose="020B0604020202020204" pitchFamily="34" charset="0"/>
            </a:endParaRPr>
          </a:p>
          <a:p>
            <a:pPr marL="742950" lvl="0" indent="0" algn="l" rtl="0">
              <a:lnSpc>
                <a:spcPct val="90000"/>
              </a:lnSpc>
              <a:spcBef>
                <a:spcPts val="1000"/>
              </a:spcBef>
              <a:spcAft>
                <a:spcPts val="0"/>
              </a:spcAft>
              <a:buNone/>
            </a:pPr>
            <a:r>
              <a:rPr lang="en-US" sz="2800">
                <a:latin typeface="Arial" panose="020B0604020202020204" pitchFamily="34" charset="0"/>
                <a:cs typeface="Arial" panose="020B0604020202020204" pitchFamily="34" charset="0"/>
              </a:rPr>
              <a:t> (W)7:10 AM-1:10 PM </a:t>
            </a:r>
            <a:endParaRPr sz="2800">
              <a:latin typeface="Arial" panose="020B0604020202020204" pitchFamily="34" charset="0"/>
              <a:cs typeface="Arial" panose="020B0604020202020204" pitchFamily="34" charset="0"/>
            </a:endParaRPr>
          </a:p>
          <a:p>
            <a:pPr marL="742950" lvl="1" indent="-199390" algn="l" rtl="0">
              <a:lnSpc>
                <a:spcPct val="90000"/>
              </a:lnSpc>
              <a:spcBef>
                <a:spcPts val="1000"/>
              </a:spcBef>
              <a:spcAft>
                <a:spcPts val="0"/>
              </a:spcAft>
              <a:buSzPts val="1360"/>
              <a:buNone/>
            </a:pPr>
            <a:endParaRPr sz="1700" b="1"/>
          </a:p>
          <a:p>
            <a:pPr lvl="1">
              <a:lnSpc>
                <a:spcPct val="90000"/>
              </a:lnSpc>
              <a:buSzPts val="1360"/>
              <a:buChar char="○"/>
            </a:pPr>
            <a:r>
              <a:rPr lang="en-US" sz="1700" b="1"/>
              <a:t>YOUR SCHEDULE: Will be available in FOCUS. To access, please visit our home page and click Login.  Your username and password are the same as your high school Focus account.</a:t>
            </a:r>
            <a:endParaRPr sz="1700"/>
          </a:p>
          <a:p>
            <a:pPr marL="742950" lvl="1" indent="-199390" algn="l" rtl="0">
              <a:lnSpc>
                <a:spcPct val="90000"/>
              </a:lnSpc>
              <a:spcBef>
                <a:spcPts val="1000"/>
              </a:spcBef>
              <a:spcAft>
                <a:spcPts val="0"/>
              </a:spcAft>
              <a:buSzPts val="1360"/>
              <a:buNone/>
            </a:pPr>
            <a:endParaRPr sz="1700" b="1"/>
          </a:p>
        </p:txBody>
      </p:sp>
      <p:pic>
        <p:nvPicPr>
          <p:cNvPr id="2" name="Picture 7" descr="A close up of a logo&#10;&#10;Description generated with very high confidence">
            <a:extLst>
              <a:ext uri="{FF2B5EF4-FFF2-40B4-BE49-F238E27FC236}">
                <a16:creationId xmlns:a16="http://schemas.microsoft.com/office/drawing/2014/main" id="{2E2B3D65-CB75-416C-A681-9EDF46D001B3}"/>
              </a:ext>
            </a:extLst>
          </p:cNvPr>
          <p:cNvPicPr>
            <a:picLocks noChangeAspect="1"/>
          </p:cNvPicPr>
          <p:nvPr/>
        </p:nvPicPr>
        <p:blipFill>
          <a:blip r:embed="rId3"/>
          <a:stretch>
            <a:fillRect/>
          </a:stretch>
        </p:blipFill>
        <p:spPr>
          <a:xfrm>
            <a:off x="363276" y="1115733"/>
            <a:ext cx="4039595" cy="3811182"/>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7"/>
        <p:cNvGrpSpPr/>
        <p:nvPr/>
      </p:nvGrpSpPr>
      <p:grpSpPr>
        <a:xfrm>
          <a:off x="0" y="0"/>
          <a:ext cx="0" cy="0"/>
          <a:chOff x="0" y="0"/>
          <a:chExt cx="0" cy="0"/>
        </a:xfrm>
      </p:grpSpPr>
      <p:pic>
        <p:nvPicPr>
          <p:cNvPr id="2" name="Picture 7" descr="A close up of a logo&#10;&#10;Description generated with very high confidence">
            <a:extLst>
              <a:ext uri="{FF2B5EF4-FFF2-40B4-BE49-F238E27FC236}">
                <a16:creationId xmlns:a16="http://schemas.microsoft.com/office/drawing/2014/main" id="{4ACFB60F-14E5-4D93-AFAA-69C72B0D5018}"/>
              </a:ext>
            </a:extLst>
          </p:cNvPr>
          <p:cNvPicPr>
            <a:picLocks noChangeAspect="1"/>
          </p:cNvPicPr>
          <p:nvPr/>
        </p:nvPicPr>
        <p:blipFill>
          <a:blip r:embed="rId3"/>
          <a:stretch>
            <a:fillRect/>
          </a:stretch>
        </p:blipFill>
        <p:spPr>
          <a:xfrm>
            <a:off x="-362865" y="1555004"/>
            <a:ext cx="4039595" cy="3811182"/>
          </a:xfrm>
          <a:prstGeom prst="rect">
            <a:avLst/>
          </a:prstGeom>
        </p:spPr>
      </p:pic>
      <p:sp>
        <p:nvSpPr>
          <p:cNvPr id="218" name="Google Shape;218;p26"/>
          <p:cNvSpPr txBox="1">
            <a:spLocks noGrp="1"/>
          </p:cNvSpPr>
          <p:nvPr>
            <p:ph type="title"/>
          </p:nvPr>
        </p:nvSpPr>
        <p:spPr>
          <a:xfrm>
            <a:off x="643467" y="816638"/>
            <a:ext cx="3367359" cy="522472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i="1">
                <a:latin typeface="Century Gothic"/>
                <a:ea typeface="Century Gothic"/>
                <a:cs typeface="Century Gothic"/>
                <a:sym typeface="Century Gothic"/>
              </a:rPr>
              <a:t>Industry Certifications</a:t>
            </a:r>
            <a:endParaRPr i="1">
              <a:latin typeface="Century Gothic"/>
              <a:ea typeface="Century Gothic"/>
              <a:cs typeface="Century Gothic"/>
              <a:sym typeface="Century Gothic"/>
            </a:endParaRPr>
          </a:p>
        </p:txBody>
      </p:sp>
      <p:cxnSp>
        <p:nvCxnSpPr>
          <p:cNvPr id="219" name="Google Shape;219;p26"/>
          <p:cNvCxnSpPr/>
          <p:nvPr/>
        </p:nvCxnSpPr>
        <p:spPr>
          <a:xfrm>
            <a:off x="4241804" y="1460500"/>
            <a:ext cx="0" cy="3937000"/>
          </a:xfrm>
          <a:prstGeom prst="straightConnector1">
            <a:avLst/>
          </a:prstGeom>
          <a:noFill/>
          <a:ln w="12700" cap="rnd" cmpd="sng">
            <a:solidFill>
              <a:schemeClr val="accent1"/>
            </a:solidFill>
            <a:prstDash val="solid"/>
            <a:round/>
            <a:headEnd type="none" w="sm" len="sm"/>
            <a:tailEnd type="none" w="sm" len="sm"/>
          </a:ln>
        </p:spPr>
      </p:cxnSp>
      <p:sp>
        <p:nvSpPr>
          <p:cNvPr id="220" name="Google Shape;220;p26"/>
          <p:cNvSpPr txBox="1">
            <a:spLocks noGrp="1"/>
          </p:cNvSpPr>
          <p:nvPr>
            <p:ph type="body" idx="1"/>
          </p:nvPr>
        </p:nvSpPr>
        <p:spPr>
          <a:xfrm>
            <a:off x="4654295" y="111967"/>
            <a:ext cx="7385028" cy="6606073"/>
          </a:xfrm>
          <a:prstGeom prst="rect">
            <a:avLst/>
          </a:prstGeom>
          <a:noFill/>
          <a:ln>
            <a:noFill/>
          </a:ln>
        </p:spPr>
        <p:txBody>
          <a:bodyPr spcFirstLastPara="1" wrap="square" lIns="91425" tIns="45700" rIns="91425" bIns="45700" anchor="ctr" anchorCtr="0">
            <a:noAutofit/>
          </a:bodyPr>
          <a:lstStyle/>
          <a:p>
            <a:pPr marL="342900" indent="-342900">
              <a:spcBef>
                <a:spcPts val="0"/>
              </a:spcBef>
              <a:buSzPts val="1360"/>
            </a:pPr>
            <a:r>
              <a:rPr lang="en-US" sz="2400">
                <a:latin typeface="+mn-lt"/>
              </a:rPr>
              <a:t>Students are expected to take the industry certifications attached to their program. These tests are program mandates and assist the student in securing employment opportunities. </a:t>
            </a:r>
          </a:p>
          <a:p>
            <a:pPr marL="342900" indent="-342900" algn="l" rtl="0">
              <a:spcBef>
                <a:spcPts val="1000"/>
              </a:spcBef>
              <a:spcAft>
                <a:spcPts val="0"/>
              </a:spcAft>
              <a:buSzPts val="1360"/>
            </a:pPr>
            <a:r>
              <a:rPr lang="en-US" sz="2400">
                <a:latin typeface="+mn-lt"/>
              </a:rPr>
              <a:t>Dual enrollment students first attempt is at no cost to the student. Additional attempts will be at the cost of the student.</a:t>
            </a:r>
            <a:endParaRPr sz="2400">
              <a:latin typeface="+mn-lt"/>
            </a:endParaRPr>
          </a:p>
          <a:p>
            <a:pPr marL="342900" indent="-342900">
              <a:buSzPts val="1360"/>
            </a:pPr>
            <a:r>
              <a:rPr lang="en-US" sz="2400">
                <a:latin typeface="+mn-lt"/>
              </a:rPr>
              <a:t>Most certifications are provided at the </a:t>
            </a:r>
            <a:r>
              <a:rPr lang="en-US" sz="2400" err="1">
                <a:latin typeface="+mn-lt"/>
              </a:rPr>
              <a:t>oTECH</a:t>
            </a:r>
            <a:r>
              <a:rPr lang="en-US" sz="2400">
                <a:latin typeface="+mn-lt"/>
              </a:rPr>
              <a:t> Kissimmee campus, but it is possible that students will have to take a certification at an off-campus testing site. This will be clearly communicated. </a:t>
            </a:r>
            <a:endParaRPr sz="2400">
              <a:latin typeface="+mn-lt"/>
            </a:endParaRPr>
          </a:p>
          <a:p>
            <a:pPr marL="342900" lvl="0" indent="-256540" algn="l" rtl="0">
              <a:spcBef>
                <a:spcPts val="1000"/>
              </a:spcBef>
              <a:spcAft>
                <a:spcPts val="0"/>
              </a:spcAft>
              <a:buSzPts val="1360"/>
              <a:buNone/>
            </a:pPr>
            <a:endParaRPr sz="1700"/>
          </a:p>
        </p:txBody>
      </p:sp>
    </p:spTree>
    <p:extLst>
      <p:ext uri="{BB962C8B-B14F-4D97-AF65-F5344CB8AC3E}">
        <p14:creationId xmlns:p14="http://schemas.microsoft.com/office/powerpoint/2010/main" val="24359179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8"/>
        <p:cNvGrpSpPr/>
        <p:nvPr/>
      </p:nvGrpSpPr>
      <p:grpSpPr>
        <a:xfrm>
          <a:off x="0" y="0"/>
          <a:ext cx="0" cy="0"/>
          <a:chOff x="0" y="0"/>
          <a:chExt cx="0" cy="0"/>
        </a:xfrm>
      </p:grpSpPr>
      <p:grpSp>
        <p:nvGrpSpPr>
          <p:cNvPr id="239" name="Google Shape;239;p29"/>
          <p:cNvGrpSpPr/>
          <p:nvPr/>
        </p:nvGrpSpPr>
        <p:grpSpPr>
          <a:xfrm>
            <a:off x="0" y="-8467"/>
            <a:ext cx="12192000" cy="6866467"/>
            <a:chOff x="0" y="-8467"/>
            <a:chExt cx="12192000" cy="6866467"/>
          </a:xfrm>
        </p:grpSpPr>
        <p:cxnSp>
          <p:nvCxnSpPr>
            <p:cNvPr id="240" name="Google Shape;240;p29"/>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241" name="Google Shape;241;p29"/>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242" name="Google Shape;242;p29"/>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243" name="Google Shape;243;p29"/>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244" name="Google Shape;244;p29"/>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panose="020B0502020202020204"/>
                <a:ea typeface="+mn-ea"/>
                <a:cs typeface="+mn-cs"/>
              </a:endParaRPr>
            </a:p>
          </p:txBody>
        </p:sp>
        <p:sp>
          <p:nvSpPr>
            <p:cNvPr id="245" name="Google Shape;245;p29"/>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chemeClr val="accent2">
                <a:alpha val="69803"/>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B0502020202020204"/>
                <a:ea typeface="+mn-ea"/>
                <a:cs typeface="+mn-cs"/>
              </a:endParaRPr>
            </a:p>
          </p:txBody>
        </p:sp>
        <p:sp>
          <p:nvSpPr>
            <p:cNvPr id="246" name="Google Shape;246;p29"/>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D8D8D8">
                <a:alpha val="69803"/>
              </a:srgbClr>
            </a:solidFill>
            <a:ln>
              <a:noFill/>
            </a:ln>
          </p:spPr>
        </p:sp>
        <p:sp>
          <p:nvSpPr>
            <p:cNvPr id="247" name="Google Shape;247;p29"/>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248" name="Google Shape;248;p29"/>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panose="020B0502020202020204"/>
                <a:ea typeface="+mn-ea"/>
                <a:cs typeface="+mn-cs"/>
              </a:endParaRPr>
            </a:p>
          </p:txBody>
        </p:sp>
        <p:sp>
          <p:nvSpPr>
            <p:cNvPr id="249" name="Google Shape;249;p29"/>
            <p:cNvSpPr/>
            <p:nvPr/>
          </p:nvSpPr>
          <p:spPr>
            <a:xfrm rot="10800000">
              <a:off x="0" y="0"/>
              <a:ext cx="842596" cy="5666154"/>
            </a:xfrm>
            <a:prstGeom prst="triangle">
              <a:avLst>
                <a:gd name="adj" fmla="val 100000"/>
              </a:avLst>
            </a:prstGeom>
            <a:solidFill>
              <a:schemeClr val="accent1">
                <a:alpha val="84705"/>
              </a:scheme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panose="020B0502020202020204"/>
                <a:ea typeface="+mn-ea"/>
                <a:cs typeface="+mn-cs"/>
              </a:endParaRPr>
            </a:p>
          </p:txBody>
        </p:sp>
      </p:grpSp>
      <p:sp>
        <p:nvSpPr>
          <p:cNvPr id="250" name="Google Shape;250;p29"/>
          <p:cNvSpPr txBox="1">
            <a:spLocks noGrp="1"/>
          </p:cNvSpPr>
          <p:nvPr>
            <p:ph type="title"/>
          </p:nvPr>
        </p:nvSpPr>
        <p:spPr>
          <a:xfrm>
            <a:off x="1603266" y="1906780"/>
            <a:ext cx="8453700" cy="23283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r>
              <a:rPr lang="en-US" sz="8500"/>
              <a:t>Get Involved!</a:t>
            </a:r>
            <a:endParaRPr sz="8500"/>
          </a:p>
        </p:txBody>
      </p:sp>
      <p:pic>
        <p:nvPicPr>
          <p:cNvPr id="251" name="Google Shape;251;p29" descr="National Technical Honor Society Logo"/>
          <p:cNvPicPr preferRelativeResize="0"/>
          <p:nvPr/>
        </p:nvPicPr>
        <p:blipFill rotWithShape="1">
          <a:blip r:embed="rId3">
            <a:alphaModFix/>
          </a:blip>
          <a:srcRect/>
          <a:stretch/>
        </p:blipFill>
        <p:spPr>
          <a:xfrm>
            <a:off x="3045106" y="1076886"/>
            <a:ext cx="2101347" cy="1407902"/>
          </a:xfrm>
          <a:prstGeom prst="rect">
            <a:avLst/>
          </a:prstGeom>
          <a:noFill/>
          <a:ln>
            <a:noFill/>
          </a:ln>
        </p:spPr>
      </p:pic>
      <p:pic>
        <p:nvPicPr>
          <p:cNvPr id="252" name="Google Shape;252;p29" descr="http://www.skillsusa.org/wp-content/themes/skills/images/skills-usa.png"/>
          <p:cNvPicPr preferRelativeResize="0"/>
          <p:nvPr/>
        </p:nvPicPr>
        <p:blipFill rotWithShape="1">
          <a:blip r:embed="rId4">
            <a:alphaModFix/>
          </a:blip>
          <a:srcRect/>
          <a:stretch/>
        </p:blipFill>
        <p:spPr>
          <a:xfrm>
            <a:off x="6712048" y="1291676"/>
            <a:ext cx="2101348" cy="973255"/>
          </a:xfrm>
          <a:prstGeom prst="rect">
            <a:avLst/>
          </a:prstGeom>
          <a:noFill/>
          <a:ln>
            <a:noFill/>
          </a:ln>
        </p:spPr>
      </p:pic>
      <p:pic>
        <p:nvPicPr>
          <p:cNvPr id="253" name="Google Shape;253;p29" descr="Image result for hosa"/>
          <p:cNvPicPr preferRelativeResize="0"/>
          <p:nvPr/>
        </p:nvPicPr>
        <p:blipFill rotWithShape="1">
          <a:blip r:embed="rId5">
            <a:alphaModFix/>
          </a:blip>
          <a:srcRect/>
          <a:stretch/>
        </p:blipFill>
        <p:spPr>
          <a:xfrm>
            <a:off x="2586904" y="4574521"/>
            <a:ext cx="2101346" cy="851045"/>
          </a:xfrm>
          <a:prstGeom prst="rect">
            <a:avLst/>
          </a:prstGeom>
          <a:noFill/>
          <a:ln>
            <a:noFill/>
          </a:ln>
        </p:spPr>
      </p:pic>
      <p:pic>
        <p:nvPicPr>
          <p:cNvPr id="254" name="Google Shape;254;p29" descr="Image result for FIrst Robotics Logo"/>
          <p:cNvPicPr preferRelativeResize="0"/>
          <p:nvPr/>
        </p:nvPicPr>
        <p:blipFill rotWithShape="1">
          <a:blip r:embed="rId6">
            <a:alphaModFix/>
          </a:blip>
          <a:srcRect/>
          <a:stretch/>
        </p:blipFill>
        <p:spPr>
          <a:xfrm>
            <a:off x="6120364" y="4574843"/>
            <a:ext cx="2352359" cy="705258"/>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
        <p:cNvGrpSpPr/>
        <p:nvPr/>
      </p:nvGrpSpPr>
      <p:grpSpPr>
        <a:xfrm>
          <a:off x="0" y="0"/>
          <a:ext cx="0" cy="0"/>
          <a:chOff x="0" y="0"/>
          <a:chExt cx="0" cy="0"/>
        </a:xfrm>
      </p:grpSpPr>
      <p:sp>
        <p:nvSpPr>
          <p:cNvPr id="266" name="Google Shape;266;p31"/>
          <p:cNvSpPr txBox="1">
            <a:spLocks noGrp="1"/>
          </p:cNvSpPr>
          <p:nvPr>
            <p:ph type="title"/>
          </p:nvPr>
        </p:nvSpPr>
        <p:spPr>
          <a:xfrm>
            <a:off x="634502" y="861462"/>
            <a:ext cx="4963076" cy="2526349"/>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3300" i="1"/>
              <a:t>Transitioning from Dual Enrollment to Adult/Financial Aid</a:t>
            </a:r>
            <a:endParaRPr/>
          </a:p>
        </p:txBody>
      </p:sp>
      <p:cxnSp>
        <p:nvCxnSpPr>
          <p:cNvPr id="267" name="Google Shape;267;p31"/>
          <p:cNvCxnSpPr/>
          <p:nvPr/>
        </p:nvCxnSpPr>
        <p:spPr>
          <a:xfrm>
            <a:off x="5371357" y="1424641"/>
            <a:ext cx="0" cy="3937000"/>
          </a:xfrm>
          <a:prstGeom prst="straightConnector1">
            <a:avLst/>
          </a:prstGeom>
          <a:noFill/>
          <a:ln w="12700" cap="rnd" cmpd="sng">
            <a:solidFill>
              <a:schemeClr val="accent1"/>
            </a:solidFill>
            <a:prstDash val="solid"/>
            <a:round/>
            <a:headEnd type="none" w="sm" len="sm"/>
            <a:tailEnd type="none" w="sm" len="sm"/>
          </a:ln>
        </p:spPr>
      </p:cxnSp>
      <p:sp>
        <p:nvSpPr>
          <p:cNvPr id="268" name="Google Shape;268;p31"/>
          <p:cNvSpPr txBox="1"/>
          <p:nvPr/>
        </p:nvSpPr>
        <p:spPr>
          <a:xfrm>
            <a:off x="6223119" y="177282"/>
            <a:ext cx="4619706" cy="6438122"/>
          </a:xfrm>
          <a:prstGeom prst="rect">
            <a:avLst/>
          </a:prstGeom>
          <a:noFill/>
          <a:ln>
            <a:noFill/>
          </a:ln>
        </p:spPr>
        <p:txBody>
          <a:bodyPr spcFirstLastPara="1" wrap="square" lIns="91425" tIns="45700" rIns="91425" bIns="45700" anchor="ctr" anchorCtr="0">
            <a:noAutofit/>
          </a:bodyPr>
          <a:lstStyle/>
          <a:p>
            <a:pPr marL="285750" marR="0" lvl="0" indent="-285750" algn="l" defTabSz="457200" rtl="0" eaLnBrk="1" fontAlgn="auto" latinLnBrk="0" hangingPunct="1">
              <a:lnSpc>
                <a:spcPct val="90000"/>
              </a:lnSpc>
              <a:spcBef>
                <a:spcPts val="0"/>
              </a:spcBef>
              <a:spcAft>
                <a:spcPts val="0"/>
              </a:spcAft>
              <a:buClr>
                <a:srgbClr val="418AB3"/>
              </a:buClr>
              <a:buSzPts val="1280"/>
              <a:buFont typeface="Noto Sans Symbols"/>
              <a:buChar char="►"/>
              <a:tabLst/>
              <a:defRPr/>
            </a:pPr>
            <a:r>
              <a:rPr kumimoji="0" lang="en-US" sz="1600" b="0" i="0" u="none" strike="noStrike" kern="1200" cap="none" spc="0" normalizeH="0" baseline="0" noProof="0" dirty="0">
                <a:ln>
                  <a:noFill/>
                </a:ln>
                <a:solidFill>
                  <a:srgbClr val="3F3F3F"/>
                </a:solidFill>
                <a:effectLst/>
                <a:uLnTx/>
                <a:uFillTx/>
                <a:latin typeface="Trebuchet MS"/>
                <a:ea typeface="Trebuchet MS"/>
                <a:cs typeface="Trebuchet MS"/>
                <a:sym typeface="Trebuchet MS"/>
              </a:rPr>
              <a:t>Students will not finish the following programs: Medical Assisting, Digital Design, Medical Coder/Biller, Plumbing, Electricity </a:t>
            </a:r>
            <a:endParaRPr kumimoji="0" lang="en-US" sz="1800" b="0" i="0" u="none" strike="noStrike" kern="1200" cap="none" spc="0" normalizeH="0" baseline="0" noProof="0" dirty="0">
              <a:ln>
                <a:noFill/>
              </a:ln>
              <a:solidFill>
                <a:srgbClr val="000000"/>
              </a:solidFill>
              <a:effectLst/>
              <a:uLnTx/>
              <a:uFillTx/>
              <a:latin typeface="Century Gothic" panose="020B0502020202020204"/>
              <a:ea typeface="Trebuchet MS"/>
              <a:cs typeface="Trebuchet MS"/>
              <a:sym typeface="Trebuchet MS"/>
            </a:endParaRPr>
          </a:p>
          <a:p>
            <a:pPr marL="285750" marR="0" lvl="0" indent="-285750" algn="l" defTabSz="457200" rtl="0" eaLnBrk="1" fontAlgn="auto" latinLnBrk="0" hangingPunct="1">
              <a:lnSpc>
                <a:spcPct val="90000"/>
              </a:lnSpc>
              <a:spcBef>
                <a:spcPts val="0"/>
              </a:spcBef>
              <a:spcAft>
                <a:spcPts val="0"/>
              </a:spcAft>
              <a:buClr>
                <a:srgbClr val="418AB3"/>
              </a:buClr>
              <a:buSzPts val="1280"/>
              <a:buFont typeface="Noto Sans Symbols"/>
              <a:buChar char="►"/>
              <a:tabLst/>
              <a:defRPr/>
            </a:pPr>
            <a:endParaRPr kumimoji="0" lang="en-US" sz="1600" b="0" i="0" u="none" strike="noStrike" kern="1200" cap="none" spc="0" normalizeH="0" baseline="0" noProof="0" dirty="0">
              <a:ln>
                <a:noFill/>
              </a:ln>
              <a:solidFill>
                <a:srgbClr val="3F3F3F"/>
              </a:solidFill>
              <a:effectLst/>
              <a:uLnTx/>
              <a:uFillTx/>
              <a:latin typeface="Trebuchet MS"/>
              <a:ea typeface="Trebuchet MS"/>
              <a:cs typeface="Trebuchet MS"/>
              <a:sym typeface="Trebuchet MS"/>
            </a:endParaRPr>
          </a:p>
          <a:p>
            <a:pPr marL="285750" marR="0" lvl="0" indent="-285750" algn="l" defTabSz="457200" rtl="0" eaLnBrk="1" fontAlgn="auto" latinLnBrk="0" hangingPunct="1">
              <a:lnSpc>
                <a:spcPct val="90000"/>
              </a:lnSpc>
              <a:spcBef>
                <a:spcPts val="0"/>
              </a:spcBef>
              <a:spcAft>
                <a:spcPts val="0"/>
              </a:spcAft>
              <a:buClr>
                <a:srgbClr val="418AB3"/>
              </a:buClr>
              <a:buSzPts val="1280"/>
              <a:buFont typeface="Noto Sans Symbols"/>
              <a:buChar char="►"/>
              <a:tabLst/>
              <a:defRPr/>
            </a:pPr>
            <a:r>
              <a:rPr kumimoji="0" lang="en-US" sz="1600" b="0" i="0" u="none" strike="noStrike" kern="1200" cap="none" spc="0" normalizeH="0" baseline="0" noProof="0" dirty="0">
                <a:ln>
                  <a:noFill/>
                </a:ln>
                <a:solidFill>
                  <a:srgbClr val="3F3F3F"/>
                </a:solidFill>
                <a:effectLst/>
                <a:uLnTx/>
                <a:uFillTx/>
                <a:latin typeface="Trebuchet MS"/>
                <a:ea typeface="Trebuchet MS"/>
                <a:cs typeface="Trebuchet MS"/>
                <a:sym typeface="Trebuchet MS"/>
              </a:rPr>
              <a:t>Reasons for not completing the program depend on:</a:t>
            </a:r>
            <a:endParaRPr kumimoji="0" sz="1800" b="0" i="0" u="none" strike="noStrike" kern="1200" cap="none" spc="0" normalizeH="0" baseline="0" noProof="0" dirty="0">
              <a:ln>
                <a:noFill/>
              </a:ln>
              <a:solidFill>
                <a:srgbClr val="000000"/>
              </a:solidFill>
              <a:effectLst/>
              <a:uLnTx/>
              <a:uFillTx/>
              <a:latin typeface="Century Gothic" panose="020B0502020202020204"/>
              <a:ea typeface="+mn-ea"/>
              <a:cs typeface="+mn-cs"/>
            </a:endParaRPr>
          </a:p>
          <a:p>
            <a:pPr marL="1028700" marR="0" lvl="1" indent="-285750" algn="l" defTabSz="457200" rtl="0" eaLnBrk="1" fontAlgn="auto" latinLnBrk="0" hangingPunct="1">
              <a:lnSpc>
                <a:spcPct val="90000"/>
              </a:lnSpc>
              <a:spcBef>
                <a:spcPts val="1000"/>
              </a:spcBef>
              <a:spcAft>
                <a:spcPts val="0"/>
              </a:spcAft>
              <a:buClr>
                <a:srgbClr val="418AB3"/>
              </a:buClr>
              <a:buSzPts val="1280"/>
              <a:buFont typeface="Noto Sans Symbols"/>
              <a:buChar char="►"/>
              <a:tabLst/>
              <a:defRPr/>
            </a:pPr>
            <a:r>
              <a:rPr kumimoji="0" lang="en-US" sz="1600" b="0" i="0" u="none" strike="noStrike" kern="1200" cap="none" spc="0" normalizeH="0" baseline="0" noProof="0" dirty="0">
                <a:ln>
                  <a:noFill/>
                </a:ln>
                <a:solidFill>
                  <a:srgbClr val="3F3F3F"/>
                </a:solidFill>
                <a:effectLst/>
                <a:uLnTx/>
                <a:uFillTx/>
                <a:latin typeface="Trebuchet MS"/>
                <a:ea typeface="Trebuchet MS"/>
                <a:cs typeface="Trebuchet MS"/>
                <a:sym typeface="Trebuchet MS"/>
              </a:rPr>
              <a:t>Length of the Program</a:t>
            </a:r>
            <a:endParaRPr kumimoji="0" sz="1800" b="0" i="0" u="none" strike="noStrike" kern="1200" cap="none" spc="0" normalizeH="0" baseline="0" noProof="0" dirty="0">
              <a:ln>
                <a:noFill/>
              </a:ln>
              <a:solidFill>
                <a:srgbClr val="000000"/>
              </a:solidFill>
              <a:effectLst/>
              <a:uLnTx/>
              <a:uFillTx/>
              <a:latin typeface="Century Gothic" panose="020B0502020202020204"/>
              <a:ea typeface="+mn-ea"/>
              <a:cs typeface="+mn-cs"/>
            </a:endParaRPr>
          </a:p>
          <a:p>
            <a:pPr marL="1028700" marR="0" lvl="1" indent="-285750" algn="l" defTabSz="457200" rtl="0" eaLnBrk="1" fontAlgn="auto" latinLnBrk="0" hangingPunct="1">
              <a:lnSpc>
                <a:spcPct val="90000"/>
              </a:lnSpc>
              <a:spcBef>
                <a:spcPts val="1000"/>
              </a:spcBef>
              <a:spcAft>
                <a:spcPts val="0"/>
              </a:spcAft>
              <a:buClr>
                <a:srgbClr val="418AB3"/>
              </a:buClr>
              <a:buSzPts val="1280"/>
              <a:buFont typeface="Noto Sans Symbols"/>
              <a:buChar char="►"/>
              <a:tabLst/>
              <a:defRPr/>
            </a:pPr>
            <a:r>
              <a:rPr kumimoji="0" lang="en-US" sz="1600" b="0" i="0" u="none" strike="noStrike" kern="1200" cap="none" spc="0" normalizeH="0" baseline="0" noProof="0" dirty="0">
                <a:ln>
                  <a:noFill/>
                </a:ln>
                <a:solidFill>
                  <a:srgbClr val="3F3F3F"/>
                </a:solidFill>
                <a:effectLst/>
                <a:uLnTx/>
                <a:uFillTx/>
                <a:latin typeface="Trebuchet MS"/>
                <a:ea typeface="Trebuchet MS"/>
                <a:cs typeface="Trebuchet MS"/>
                <a:sym typeface="Trebuchet MS"/>
              </a:rPr>
              <a:t>When you start the program</a:t>
            </a:r>
            <a:endParaRPr kumimoji="0" sz="1800" b="0" i="0" u="none" strike="noStrike" kern="1200" cap="none" spc="0" normalizeH="0" baseline="0" noProof="0" dirty="0">
              <a:ln>
                <a:noFill/>
              </a:ln>
              <a:solidFill>
                <a:srgbClr val="000000"/>
              </a:solidFill>
              <a:effectLst/>
              <a:uLnTx/>
              <a:uFillTx/>
              <a:latin typeface="Century Gothic" panose="020B0502020202020204"/>
              <a:ea typeface="+mn-ea"/>
              <a:cs typeface="+mn-cs"/>
            </a:endParaRPr>
          </a:p>
          <a:p>
            <a:pPr marL="1028700" marR="0" lvl="1" indent="-285750" algn="l" defTabSz="457200" rtl="0" eaLnBrk="1" fontAlgn="auto" latinLnBrk="0" hangingPunct="1">
              <a:lnSpc>
                <a:spcPct val="90000"/>
              </a:lnSpc>
              <a:spcBef>
                <a:spcPts val="1000"/>
              </a:spcBef>
              <a:spcAft>
                <a:spcPts val="0"/>
              </a:spcAft>
              <a:buClr>
                <a:srgbClr val="418AB3"/>
              </a:buClr>
              <a:buSzPts val="1280"/>
              <a:buFont typeface="Noto Sans Symbols"/>
              <a:buChar char="►"/>
              <a:tabLst/>
              <a:defRPr/>
            </a:pPr>
            <a:r>
              <a:rPr kumimoji="0" lang="en-US" sz="1600" b="0" i="0" u="none" strike="noStrike" kern="1200" cap="none" spc="0" normalizeH="0" baseline="0" noProof="0" dirty="0">
                <a:ln>
                  <a:noFill/>
                </a:ln>
                <a:solidFill>
                  <a:srgbClr val="3F3F3F"/>
                </a:solidFill>
                <a:effectLst/>
                <a:uLnTx/>
                <a:uFillTx/>
                <a:latin typeface="Trebuchet MS"/>
                <a:ea typeface="Trebuchet MS"/>
                <a:cs typeface="Trebuchet MS"/>
                <a:sym typeface="Trebuchet MS"/>
              </a:rPr>
              <a:t>Full or Part Time Schedule</a:t>
            </a:r>
            <a:endParaRPr kumimoji="0" sz="1800" b="0" i="0" u="none" strike="noStrike" kern="1200" cap="none" spc="0" normalizeH="0" baseline="0" noProof="0" dirty="0">
              <a:ln>
                <a:noFill/>
              </a:ln>
              <a:solidFill>
                <a:srgbClr val="000000"/>
              </a:solidFill>
              <a:effectLst/>
              <a:uLnTx/>
              <a:uFillTx/>
              <a:latin typeface="Century Gothic" panose="020B0502020202020204"/>
              <a:ea typeface="+mn-ea"/>
              <a:cs typeface="+mn-cs"/>
            </a:endParaRPr>
          </a:p>
          <a:p>
            <a:pPr marL="1028700" marR="0" lvl="1" indent="-203835" algn="l" defTabSz="457200" rtl="0" eaLnBrk="1" fontAlgn="auto" latinLnBrk="0" hangingPunct="1">
              <a:lnSpc>
                <a:spcPct val="90000"/>
              </a:lnSpc>
              <a:spcBef>
                <a:spcPts val="1000"/>
              </a:spcBef>
              <a:spcAft>
                <a:spcPts val="0"/>
              </a:spcAft>
              <a:buClr>
                <a:srgbClr val="418AB3"/>
              </a:buClr>
              <a:buSzPts val="1280"/>
              <a:buFont typeface="Noto Sans Symbols"/>
              <a:buNone/>
              <a:tabLst/>
              <a:defRPr/>
            </a:pPr>
            <a:endParaRPr kumimoji="0" sz="1600" b="0" i="0" u="none" strike="noStrike" kern="1200" cap="none" spc="0" normalizeH="0" baseline="0" noProof="0" dirty="0">
              <a:ln>
                <a:noFill/>
              </a:ln>
              <a:solidFill>
                <a:srgbClr val="3F3F3F"/>
              </a:solidFill>
              <a:effectLst/>
              <a:uLnTx/>
              <a:uFillTx/>
              <a:latin typeface="Trebuchet MS"/>
              <a:ea typeface="Trebuchet MS"/>
              <a:cs typeface="Trebuchet MS"/>
            </a:endParaRPr>
          </a:p>
          <a:p>
            <a:pPr marL="285750" marR="0" lvl="0" indent="-80645" algn="l" defTabSz="457200" rtl="0" eaLnBrk="1" fontAlgn="auto" latinLnBrk="0" hangingPunct="1">
              <a:lnSpc>
                <a:spcPct val="90000"/>
              </a:lnSpc>
              <a:spcBef>
                <a:spcPts val="1000"/>
              </a:spcBef>
              <a:spcAft>
                <a:spcPts val="0"/>
              </a:spcAft>
              <a:buClr>
                <a:srgbClr val="418AB3"/>
              </a:buClr>
              <a:buSzPts val="1280"/>
              <a:buFont typeface="Noto Sans Symbols"/>
              <a:buChar char="►"/>
              <a:tabLst/>
              <a:defRPr/>
            </a:pPr>
            <a:r>
              <a:rPr kumimoji="0" lang="en-US" sz="1600" b="0" i="0" u="none" strike="noStrike" kern="1200" cap="none" spc="0" normalizeH="0" baseline="0" noProof="0" dirty="0">
                <a:ln>
                  <a:noFill/>
                </a:ln>
                <a:solidFill>
                  <a:srgbClr val="3F3F3F"/>
                </a:solidFill>
                <a:effectLst/>
                <a:uLnTx/>
                <a:uFillTx/>
                <a:latin typeface="Trebuchet MS"/>
                <a:ea typeface="Trebuchet MS"/>
                <a:cs typeface="Trebuchet MS"/>
                <a:sym typeface="Trebuchet MS"/>
              </a:rPr>
              <a:t>You may need to return as an adult student to finish your program.</a:t>
            </a:r>
            <a:endParaRPr kumimoji="0" sz="1800" b="0" i="0" u="none" strike="noStrike" kern="1200" cap="none" spc="0" normalizeH="0" baseline="0" noProof="0" dirty="0">
              <a:ln>
                <a:noFill/>
              </a:ln>
              <a:solidFill>
                <a:srgbClr val="000000"/>
              </a:solidFill>
              <a:effectLst/>
              <a:uLnTx/>
              <a:uFillTx/>
              <a:latin typeface="Century Gothic" panose="020B0502020202020204"/>
              <a:ea typeface="+mn-ea"/>
              <a:cs typeface="+mn-cs"/>
            </a:endParaRPr>
          </a:p>
          <a:p>
            <a:pPr marL="0" marR="0" lvl="0" indent="0" algn="l" defTabSz="457200" rtl="0" eaLnBrk="1" fontAlgn="auto" latinLnBrk="0" hangingPunct="1">
              <a:lnSpc>
                <a:spcPct val="90000"/>
              </a:lnSpc>
              <a:spcBef>
                <a:spcPts val="1000"/>
              </a:spcBef>
              <a:spcAft>
                <a:spcPts val="0"/>
              </a:spcAft>
              <a:buClr>
                <a:srgbClr val="418AB3"/>
              </a:buClr>
              <a:buSzPts val="1280"/>
              <a:buFont typeface="Noto Sans Symbols"/>
              <a:buNone/>
              <a:tabLst/>
              <a:defRPr/>
            </a:pPr>
            <a:endParaRPr kumimoji="0" sz="1600" b="0" i="0" u="none" strike="noStrike" kern="1200" cap="none" spc="0" normalizeH="0" baseline="0" noProof="0" dirty="0">
              <a:ln>
                <a:noFill/>
              </a:ln>
              <a:solidFill>
                <a:srgbClr val="3F3F3F"/>
              </a:solidFill>
              <a:effectLst/>
              <a:uLnTx/>
              <a:uFillTx/>
              <a:latin typeface="Trebuchet MS"/>
              <a:ea typeface="Trebuchet MS"/>
              <a:cs typeface="Trebuchet MS"/>
              <a:sym typeface="Trebuchet MS"/>
            </a:endParaRPr>
          </a:p>
          <a:p>
            <a:pPr marL="0" marR="0" lvl="0" indent="-81280" algn="l" defTabSz="457200" rtl="0" eaLnBrk="1" fontAlgn="auto" latinLnBrk="0" hangingPunct="1">
              <a:lnSpc>
                <a:spcPct val="90000"/>
              </a:lnSpc>
              <a:spcBef>
                <a:spcPts val="1000"/>
              </a:spcBef>
              <a:spcAft>
                <a:spcPts val="0"/>
              </a:spcAft>
              <a:buClr>
                <a:srgbClr val="418AB3"/>
              </a:buClr>
              <a:buSzPts val="1280"/>
              <a:buFont typeface="Noto Sans Symbols"/>
              <a:buChar char="►"/>
              <a:tabLst/>
              <a:defRPr/>
            </a:pPr>
            <a:r>
              <a:rPr kumimoji="0" lang="en-US" sz="1600" b="0" i="0" u="none" strike="noStrike" kern="1200" cap="none" spc="0" normalizeH="0" baseline="0" noProof="0" dirty="0">
                <a:ln>
                  <a:noFill/>
                </a:ln>
                <a:solidFill>
                  <a:srgbClr val="3F3F3F"/>
                </a:solidFill>
                <a:effectLst/>
                <a:uLnTx/>
                <a:uFillTx/>
                <a:latin typeface="Trebuchet MS"/>
                <a:ea typeface="Trebuchet MS"/>
                <a:cs typeface="Trebuchet MS"/>
                <a:sym typeface="Trebuchet MS"/>
              </a:rPr>
              <a:t>Any dual enrollment student who needs to remain at </a:t>
            </a:r>
            <a:r>
              <a:rPr kumimoji="0" lang="en-US" sz="1600" b="0" i="0" u="none" strike="noStrike" kern="1200" cap="none" spc="0" normalizeH="0" baseline="0" noProof="0" dirty="0" err="1">
                <a:ln>
                  <a:noFill/>
                </a:ln>
                <a:solidFill>
                  <a:srgbClr val="3F3F3F"/>
                </a:solidFill>
                <a:effectLst/>
                <a:uLnTx/>
                <a:uFillTx/>
                <a:latin typeface="Trebuchet MS"/>
                <a:ea typeface="Trebuchet MS"/>
                <a:cs typeface="Trebuchet MS"/>
                <a:sym typeface="Trebuchet MS"/>
              </a:rPr>
              <a:t>oTECH</a:t>
            </a:r>
            <a:r>
              <a:rPr kumimoji="0" lang="en-US" sz="1600" b="0" i="0" u="none" strike="noStrike" kern="1200" cap="none" spc="0" normalizeH="0" baseline="0" noProof="0" dirty="0">
                <a:ln>
                  <a:noFill/>
                </a:ln>
                <a:solidFill>
                  <a:srgbClr val="3F3F3F"/>
                </a:solidFill>
                <a:effectLst/>
                <a:uLnTx/>
                <a:uFillTx/>
                <a:latin typeface="Trebuchet MS"/>
                <a:ea typeface="Trebuchet MS"/>
                <a:cs typeface="Trebuchet MS"/>
                <a:sym typeface="Trebuchet MS"/>
              </a:rPr>
              <a:t> after high school graduation to complete their program will be provided guidance and services throughout the process. </a:t>
            </a:r>
            <a:endParaRPr kumimoji="0" sz="1800" b="0" i="0" u="none" strike="noStrike" kern="1200" cap="none" spc="0" normalizeH="0" baseline="0" noProof="0" dirty="0">
              <a:ln>
                <a:noFill/>
              </a:ln>
              <a:solidFill>
                <a:srgbClr val="000000"/>
              </a:solidFill>
              <a:effectLst/>
              <a:uLnTx/>
              <a:uFillTx/>
              <a:latin typeface="Century Gothic" panose="020B0502020202020204"/>
              <a:ea typeface="+mn-ea"/>
              <a:cs typeface="+mn-cs"/>
            </a:endParaRPr>
          </a:p>
          <a:p>
            <a:pPr marL="0" marR="0" lvl="0" indent="0" algn="l" defTabSz="457200" rtl="0" eaLnBrk="1" fontAlgn="auto" latinLnBrk="0" hangingPunct="1">
              <a:lnSpc>
                <a:spcPct val="90000"/>
              </a:lnSpc>
              <a:spcBef>
                <a:spcPts val="1000"/>
              </a:spcBef>
              <a:spcAft>
                <a:spcPts val="0"/>
              </a:spcAft>
              <a:buClr>
                <a:srgbClr val="418AB3"/>
              </a:buClr>
              <a:buSzPts val="1280"/>
              <a:buFont typeface="Noto Sans Symbols"/>
              <a:buNone/>
              <a:tabLst/>
              <a:defRPr/>
            </a:pPr>
            <a:endParaRPr kumimoji="0" sz="1600" b="0" i="0" u="none" strike="noStrike" kern="1200" cap="none" spc="0" normalizeH="0" baseline="0" noProof="0" dirty="0">
              <a:ln>
                <a:noFill/>
              </a:ln>
              <a:solidFill>
                <a:srgbClr val="3F3F3F"/>
              </a:solidFill>
              <a:effectLst/>
              <a:uLnTx/>
              <a:uFillTx/>
              <a:latin typeface="Trebuchet MS"/>
              <a:ea typeface="Trebuchet MS"/>
              <a:cs typeface="Trebuchet MS"/>
              <a:sym typeface="Trebuchet MS"/>
            </a:endParaRPr>
          </a:p>
          <a:p>
            <a:pPr marL="0" marR="0" lvl="0" indent="-81280" algn="l" defTabSz="457200" rtl="0" eaLnBrk="1" fontAlgn="auto" latinLnBrk="0" hangingPunct="1">
              <a:lnSpc>
                <a:spcPct val="90000"/>
              </a:lnSpc>
              <a:spcBef>
                <a:spcPts val="1000"/>
              </a:spcBef>
              <a:spcAft>
                <a:spcPts val="0"/>
              </a:spcAft>
              <a:buClr>
                <a:srgbClr val="418AB3"/>
              </a:buClr>
              <a:buSzPts val="1280"/>
              <a:buFont typeface="Noto Sans Symbols"/>
              <a:buChar char="►"/>
              <a:tabLst/>
              <a:defRPr/>
            </a:pPr>
            <a:r>
              <a:rPr kumimoji="0" lang="en-US" sz="1600" b="0" i="0" u="none" strike="noStrike" kern="1200" cap="none" spc="0" normalizeH="0" baseline="0" noProof="0" dirty="0">
                <a:ln>
                  <a:noFill/>
                </a:ln>
                <a:solidFill>
                  <a:srgbClr val="3F3F3F"/>
                </a:solidFill>
                <a:effectLst/>
                <a:uLnTx/>
                <a:uFillTx/>
                <a:latin typeface="Trebuchet MS"/>
                <a:ea typeface="Trebuchet MS"/>
                <a:cs typeface="Trebuchet MS"/>
                <a:sym typeface="Trebuchet MS"/>
              </a:rPr>
              <a:t>Financial Aid is available to those who qualify. </a:t>
            </a:r>
            <a:r>
              <a:rPr kumimoji="0" lang="en-US" sz="1600" b="0" i="0" u="none" strike="noStrike" kern="1200" cap="none" spc="0" normalizeH="0" baseline="0" noProof="0" dirty="0" err="1">
                <a:ln>
                  <a:noFill/>
                </a:ln>
                <a:solidFill>
                  <a:srgbClr val="3F3F3F"/>
                </a:solidFill>
                <a:effectLst/>
                <a:uLnTx/>
                <a:uFillTx/>
                <a:latin typeface="Trebuchet MS"/>
                <a:ea typeface="Trebuchet MS"/>
                <a:cs typeface="Trebuchet MS"/>
                <a:sym typeface="Trebuchet MS"/>
              </a:rPr>
              <a:t>oTECH’s</a:t>
            </a:r>
            <a:r>
              <a:rPr kumimoji="0" lang="en-US" sz="1600" b="0" i="0" u="none" strike="noStrike" kern="1200" cap="none" spc="0" normalizeH="0" baseline="0" noProof="0" dirty="0">
                <a:ln>
                  <a:noFill/>
                </a:ln>
                <a:solidFill>
                  <a:srgbClr val="3F3F3F"/>
                </a:solidFill>
                <a:effectLst/>
                <a:uLnTx/>
                <a:uFillTx/>
                <a:latin typeface="Trebuchet MS"/>
                <a:ea typeface="Trebuchet MS"/>
                <a:cs typeface="Trebuchet MS"/>
                <a:sym typeface="Trebuchet MS"/>
              </a:rPr>
              <a:t> Financial Aid department is here to help you through the process!</a:t>
            </a:r>
            <a:endParaRPr kumimoji="0" sz="1800" b="0" i="0" u="none" strike="noStrike" kern="1200" cap="none" spc="0" normalizeH="0" baseline="0" noProof="0" dirty="0">
              <a:ln>
                <a:noFill/>
              </a:ln>
              <a:solidFill>
                <a:srgbClr val="000000"/>
              </a:solidFill>
              <a:effectLst/>
              <a:uLnTx/>
              <a:uFillTx/>
              <a:latin typeface="Century Gothic" panose="020B0502020202020204"/>
              <a:ea typeface="+mn-ea"/>
              <a:cs typeface="+mn-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Shape 272"/>
        <p:cNvGrpSpPr/>
        <p:nvPr/>
      </p:nvGrpSpPr>
      <p:grpSpPr>
        <a:xfrm>
          <a:off x="0" y="0"/>
          <a:ext cx="0" cy="0"/>
          <a:chOff x="0" y="0"/>
          <a:chExt cx="0" cy="0"/>
        </a:xfrm>
      </p:grpSpPr>
      <p:grpSp>
        <p:nvGrpSpPr>
          <p:cNvPr id="87" name="Group 86">
            <a:extLst>
              <a:ext uri="{FF2B5EF4-FFF2-40B4-BE49-F238E27FC236}">
                <a16:creationId xmlns:a16="http://schemas.microsoft.com/office/drawing/2014/main" id="{58DF5B7A-7785-49C6-B4EB-252FF28C21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88" name="Freeform 11">
              <a:extLst>
                <a:ext uri="{FF2B5EF4-FFF2-40B4-BE49-F238E27FC236}">
                  <a16:creationId xmlns:a16="http://schemas.microsoft.com/office/drawing/2014/main" id="{78BD0529-90E2-47B4-8D13-CEE11A154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89" name="Freeform 12">
              <a:extLst>
                <a:ext uri="{FF2B5EF4-FFF2-40B4-BE49-F238E27FC236}">
                  <a16:creationId xmlns:a16="http://schemas.microsoft.com/office/drawing/2014/main" id="{AE127430-162B-43FD-A02F-6E8AD8FD9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90" name="Freeform 13">
              <a:extLst>
                <a:ext uri="{FF2B5EF4-FFF2-40B4-BE49-F238E27FC236}">
                  <a16:creationId xmlns:a16="http://schemas.microsoft.com/office/drawing/2014/main" id="{7A6023CB-BCF4-4A3C-B04B-EFF6779217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91" name="Freeform 14">
              <a:extLst>
                <a:ext uri="{FF2B5EF4-FFF2-40B4-BE49-F238E27FC236}">
                  <a16:creationId xmlns:a16="http://schemas.microsoft.com/office/drawing/2014/main" id="{98B0FCF0-0865-45E1-977A-5BFDD0EFC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92" name="Freeform 15">
              <a:extLst>
                <a:ext uri="{FF2B5EF4-FFF2-40B4-BE49-F238E27FC236}">
                  <a16:creationId xmlns:a16="http://schemas.microsoft.com/office/drawing/2014/main" id="{C1FF2792-ADB4-44D2-B7EF-6E3503725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93" name="Freeform 16">
              <a:extLst>
                <a:ext uri="{FF2B5EF4-FFF2-40B4-BE49-F238E27FC236}">
                  <a16:creationId xmlns:a16="http://schemas.microsoft.com/office/drawing/2014/main" id="{B7B0F0A2-D4CD-4EA5-96E9-9E282F25CD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94" name="Freeform 17">
              <a:extLst>
                <a:ext uri="{FF2B5EF4-FFF2-40B4-BE49-F238E27FC236}">
                  <a16:creationId xmlns:a16="http://schemas.microsoft.com/office/drawing/2014/main" id="{FBBC4912-27C6-4C5E-9C40-AE9B6644E5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95" name="Freeform 18">
              <a:extLst>
                <a:ext uri="{FF2B5EF4-FFF2-40B4-BE49-F238E27FC236}">
                  <a16:creationId xmlns:a16="http://schemas.microsoft.com/office/drawing/2014/main" id="{127E474D-BE64-49E8-8C82-691642D0BC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96" name="Freeform 19">
              <a:extLst>
                <a:ext uri="{FF2B5EF4-FFF2-40B4-BE49-F238E27FC236}">
                  <a16:creationId xmlns:a16="http://schemas.microsoft.com/office/drawing/2014/main" id="{A385E451-43CB-441B-83EE-28ACB6BCBC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97" name="Freeform 20">
              <a:extLst>
                <a:ext uri="{FF2B5EF4-FFF2-40B4-BE49-F238E27FC236}">
                  <a16:creationId xmlns:a16="http://schemas.microsoft.com/office/drawing/2014/main" id="{5BF91B89-051C-49D8-9029-83A1F52B0E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98" name="Freeform 21">
              <a:extLst>
                <a:ext uri="{FF2B5EF4-FFF2-40B4-BE49-F238E27FC236}">
                  <a16:creationId xmlns:a16="http://schemas.microsoft.com/office/drawing/2014/main" id="{42329880-D64F-4074-ABE4-348FDC7FB1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99" name="Freeform 22">
              <a:extLst>
                <a:ext uri="{FF2B5EF4-FFF2-40B4-BE49-F238E27FC236}">
                  <a16:creationId xmlns:a16="http://schemas.microsoft.com/office/drawing/2014/main" id="{2FAD4595-5B16-442B-A756-924FB136A5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1" name="Group 100">
            <a:extLst>
              <a:ext uri="{FF2B5EF4-FFF2-40B4-BE49-F238E27FC236}">
                <a16:creationId xmlns:a16="http://schemas.microsoft.com/office/drawing/2014/main" id="{9F9B151E-1B34-4FA6-A53D-B92F787D9EA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02" name="Freeform 27">
              <a:extLst>
                <a:ext uri="{FF2B5EF4-FFF2-40B4-BE49-F238E27FC236}">
                  <a16:creationId xmlns:a16="http://schemas.microsoft.com/office/drawing/2014/main" id="{617ED8F6-0AA2-4080-ADCB-6C7CE17598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03" name="Freeform 28">
              <a:extLst>
                <a:ext uri="{FF2B5EF4-FFF2-40B4-BE49-F238E27FC236}">
                  <a16:creationId xmlns:a16="http://schemas.microsoft.com/office/drawing/2014/main" id="{76F017FD-AF02-4E22-A564-5DCC93F536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04" name="Freeform 29">
              <a:extLst>
                <a:ext uri="{FF2B5EF4-FFF2-40B4-BE49-F238E27FC236}">
                  <a16:creationId xmlns:a16="http://schemas.microsoft.com/office/drawing/2014/main" id="{61F8A187-FAA8-4625-AC70-EE2C7499D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05" name="Freeform 30">
              <a:extLst>
                <a:ext uri="{FF2B5EF4-FFF2-40B4-BE49-F238E27FC236}">
                  <a16:creationId xmlns:a16="http://schemas.microsoft.com/office/drawing/2014/main" id="{6D431C21-669A-42BC-A2DF-9092CA729B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06" name="Freeform 31">
              <a:extLst>
                <a:ext uri="{FF2B5EF4-FFF2-40B4-BE49-F238E27FC236}">
                  <a16:creationId xmlns:a16="http://schemas.microsoft.com/office/drawing/2014/main" id="{D143DDDF-3A80-4C43-BBCF-8EC1280102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07" name="Freeform 32">
              <a:extLst>
                <a:ext uri="{FF2B5EF4-FFF2-40B4-BE49-F238E27FC236}">
                  <a16:creationId xmlns:a16="http://schemas.microsoft.com/office/drawing/2014/main" id="{313BFF88-4BDD-4CC4-A514-C7D6557791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08" name="Freeform 33">
              <a:extLst>
                <a:ext uri="{FF2B5EF4-FFF2-40B4-BE49-F238E27FC236}">
                  <a16:creationId xmlns:a16="http://schemas.microsoft.com/office/drawing/2014/main" id="{BA235B4A-F8AD-4C1E-9074-356253813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09" name="Freeform 34">
              <a:extLst>
                <a:ext uri="{FF2B5EF4-FFF2-40B4-BE49-F238E27FC236}">
                  <a16:creationId xmlns:a16="http://schemas.microsoft.com/office/drawing/2014/main" id="{281D9204-5CB0-44D1-B01F-5FFF6BDB28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10" name="Freeform 35">
              <a:extLst>
                <a:ext uri="{FF2B5EF4-FFF2-40B4-BE49-F238E27FC236}">
                  <a16:creationId xmlns:a16="http://schemas.microsoft.com/office/drawing/2014/main" id="{4DD213C5-5C2A-403A-AAEF-E495E64AE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11" name="Freeform 36">
              <a:extLst>
                <a:ext uri="{FF2B5EF4-FFF2-40B4-BE49-F238E27FC236}">
                  <a16:creationId xmlns:a16="http://schemas.microsoft.com/office/drawing/2014/main" id="{3D07FF46-5E32-4BEE-B85D-107AD341D4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12" name="Freeform 37">
              <a:extLst>
                <a:ext uri="{FF2B5EF4-FFF2-40B4-BE49-F238E27FC236}">
                  <a16:creationId xmlns:a16="http://schemas.microsoft.com/office/drawing/2014/main" id="{4E5AE900-6815-4A65-9A96-CA280B3A8D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13" name="Freeform 38">
              <a:extLst>
                <a:ext uri="{FF2B5EF4-FFF2-40B4-BE49-F238E27FC236}">
                  <a16:creationId xmlns:a16="http://schemas.microsoft.com/office/drawing/2014/main" id="{45EA57FC-ADA4-45DD-98E7-B0615C5306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15" name="Rectangle 114">
            <a:extLst>
              <a:ext uri="{FF2B5EF4-FFF2-40B4-BE49-F238E27FC236}">
                <a16:creationId xmlns:a16="http://schemas.microsoft.com/office/drawing/2014/main" id="{9FFA7C60-EEB5-45DC-B964-20A76F776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17" name="Freeform 11">
            <a:extLst>
              <a:ext uri="{FF2B5EF4-FFF2-40B4-BE49-F238E27FC236}">
                <a16:creationId xmlns:a16="http://schemas.microsoft.com/office/drawing/2014/main" id="{7D84F46B-82DB-461C-88AC-F6C66B593E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274" name="Google Shape;274;p32"/>
          <p:cNvSpPr/>
          <p:nvPr/>
        </p:nvSpPr>
        <p:spPr>
          <a:xfrm>
            <a:off x="11423904" y="0"/>
            <a:ext cx="768096" cy="6858000"/>
          </a:xfrm>
          <a:prstGeom prst="rect">
            <a:avLst/>
          </a:prstGeom>
          <a:solidFill>
            <a:schemeClr val="dk1">
              <a:alpha val="49803"/>
            </a:schemeClr>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entury Gothic"/>
              <a:ea typeface="Century Gothic"/>
              <a:cs typeface="Century Gothic"/>
              <a:sym typeface="Century Gothic"/>
            </a:endParaRPr>
          </a:p>
        </p:txBody>
      </p:sp>
      <p:pic>
        <p:nvPicPr>
          <p:cNvPr id="3" name="Picture 3" descr="Graphical user interface, website, calendar&#10;&#10;Description automatically generated">
            <a:extLst>
              <a:ext uri="{FF2B5EF4-FFF2-40B4-BE49-F238E27FC236}">
                <a16:creationId xmlns:a16="http://schemas.microsoft.com/office/drawing/2014/main" id="{6DE6B56D-9922-411F-ACA8-53690398BC73}"/>
              </a:ext>
            </a:extLst>
          </p:cNvPr>
          <p:cNvPicPr>
            <a:picLocks noChangeAspect="1"/>
          </p:cNvPicPr>
          <p:nvPr/>
        </p:nvPicPr>
        <p:blipFill>
          <a:blip r:embed="rId3"/>
          <a:stretch>
            <a:fillRect/>
          </a:stretch>
        </p:blipFill>
        <p:spPr>
          <a:xfrm>
            <a:off x="-33453" y="-232"/>
            <a:ext cx="12138101" cy="6793415"/>
          </a:xfrm>
          <a:prstGeom prst="rect">
            <a:avLst/>
          </a:prstGeom>
        </p:spPr>
      </p:pic>
    </p:spTree>
    <p:extLst>
      <p:ext uri="{BB962C8B-B14F-4D97-AF65-F5344CB8AC3E}">
        <p14:creationId xmlns:p14="http://schemas.microsoft.com/office/powerpoint/2010/main" val="22577155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2" name="Rectangle 10">
            <a:extLst>
              <a:ext uri="{FF2B5EF4-FFF2-40B4-BE49-F238E27FC236}">
                <a16:creationId xmlns:a16="http://schemas.microsoft.com/office/drawing/2014/main" id="{3F4C104D-5F30-4811-9376-566B26E4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BF5AA0A1-BF7F-4BC0-ACEA-9CDD867B1D69}"/>
              </a:ext>
            </a:extLst>
          </p:cNvPr>
          <p:cNvSpPr>
            <a:spLocks noGrp="1"/>
          </p:cNvSpPr>
          <p:nvPr>
            <p:ph type="title"/>
          </p:nvPr>
        </p:nvSpPr>
        <p:spPr>
          <a:xfrm>
            <a:off x="649224" y="645106"/>
            <a:ext cx="3650279" cy="1259894"/>
          </a:xfrm>
        </p:spPr>
        <p:txBody>
          <a:bodyPr>
            <a:normAutofit/>
          </a:bodyPr>
          <a:lstStyle/>
          <a:p>
            <a:r>
              <a:rPr lang="en-US"/>
              <a:t>Tech Express Program</a:t>
            </a:r>
          </a:p>
        </p:txBody>
      </p:sp>
      <p:sp>
        <p:nvSpPr>
          <p:cNvPr id="14" name="Rectangle 12">
            <a:extLst>
              <a:ext uri="{FF2B5EF4-FFF2-40B4-BE49-F238E27FC236}">
                <a16:creationId xmlns:a16="http://schemas.microsoft.com/office/drawing/2014/main" id="{0815E34B-5D02-4E01-A936-E8E1C0AB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6" name="Content Placeholder 7">
            <a:extLst>
              <a:ext uri="{FF2B5EF4-FFF2-40B4-BE49-F238E27FC236}">
                <a16:creationId xmlns:a16="http://schemas.microsoft.com/office/drawing/2014/main" id="{E12ADE9C-070B-4BA1-AA5A-63B376C37525}"/>
              </a:ext>
            </a:extLst>
          </p:cNvPr>
          <p:cNvSpPr>
            <a:spLocks noGrp="1"/>
          </p:cNvSpPr>
          <p:nvPr>
            <p:ph idx="1"/>
          </p:nvPr>
        </p:nvSpPr>
        <p:spPr>
          <a:xfrm>
            <a:off x="649225" y="2133600"/>
            <a:ext cx="3650278" cy="3759253"/>
          </a:xfrm>
        </p:spPr>
        <p:txBody>
          <a:bodyPr vert="horz" lIns="91440" tIns="45720" rIns="91440" bIns="45720" rtlCol="0" anchor="t">
            <a:normAutofit/>
          </a:bodyPr>
          <a:lstStyle/>
          <a:p>
            <a:r>
              <a:rPr lang="en-US"/>
              <a:t>Articulation agreement for most programs after completion of the program and obtained all certifications associated with the program.</a:t>
            </a:r>
          </a:p>
          <a:p>
            <a:r>
              <a:rPr lang="en-US">
                <a:ea typeface="+mn-lt"/>
                <a:cs typeface="+mn-lt"/>
              </a:rPr>
              <a:t>Articulation Link: https://valenciacollege.edu/academics/programs/as-</a:t>
            </a:r>
            <a:r>
              <a:rPr lang="en-US">
                <a:ea typeface="+mn-lt"/>
                <a:cs typeface="+mn-lt"/>
                <a:hlinkClick r:id="rId2"/>
              </a:rPr>
              <a:t>degree</a:t>
            </a:r>
            <a:r>
              <a:rPr lang="en-US">
                <a:ea typeface="+mn-lt"/>
                <a:cs typeface="+mn-lt"/>
              </a:rPr>
              <a:t>/credit-otec.php</a:t>
            </a:r>
          </a:p>
        </p:txBody>
      </p:sp>
      <p:pic>
        <p:nvPicPr>
          <p:cNvPr id="4" name="Picture 4" descr="Text&#10;&#10;Description automatically generated">
            <a:extLst>
              <a:ext uri="{FF2B5EF4-FFF2-40B4-BE49-F238E27FC236}">
                <a16:creationId xmlns:a16="http://schemas.microsoft.com/office/drawing/2014/main" id="{2F8666D5-D013-4207-858E-6F956A9D73E0}"/>
              </a:ext>
            </a:extLst>
          </p:cNvPr>
          <p:cNvPicPr>
            <a:picLocks noChangeAspect="1"/>
          </p:cNvPicPr>
          <p:nvPr/>
        </p:nvPicPr>
        <p:blipFill>
          <a:blip r:embed="rId3"/>
          <a:stretch>
            <a:fillRect/>
          </a:stretch>
        </p:blipFill>
        <p:spPr>
          <a:xfrm>
            <a:off x="4619543" y="1310773"/>
            <a:ext cx="6953577" cy="3911386"/>
          </a:xfrm>
          <a:prstGeom prst="rect">
            <a:avLst/>
          </a:prstGeom>
        </p:spPr>
      </p:pic>
      <p:sp>
        <p:nvSpPr>
          <p:cNvPr id="17" name="Freeform 11">
            <a:extLst>
              <a:ext uri="{FF2B5EF4-FFF2-40B4-BE49-F238E27FC236}">
                <a16:creationId xmlns:a16="http://schemas.microsoft.com/office/drawing/2014/main" id="{7DE3414B-B032-4710-A468-D3285E38C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8436675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1"/>
        <p:cNvGrpSpPr/>
        <p:nvPr/>
      </p:nvGrpSpPr>
      <p:grpSpPr>
        <a:xfrm>
          <a:off x="0" y="0"/>
          <a:ext cx="0" cy="0"/>
          <a:chOff x="0" y="0"/>
          <a:chExt cx="0" cy="0"/>
        </a:xfrm>
      </p:grpSpPr>
      <p:sp>
        <p:nvSpPr>
          <p:cNvPr id="282" name="Google Shape;282;p3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entury Gothic"/>
              <a:ea typeface="Century Gothic"/>
              <a:cs typeface="Century Gothic"/>
              <a:sym typeface="Century Gothic"/>
            </a:endParaRPr>
          </a:p>
        </p:txBody>
      </p:sp>
      <p:sp>
        <p:nvSpPr>
          <p:cNvPr id="283" name="Google Shape;283;p33"/>
          <p:cNvSpPr txBox="1">
            <a:spLocks noGrp="1"/>
          </p:cNvSpPr>
          <p:nvPr>
            <p:ph type="title"/>
          </p:nvPr>
        </p:nvSpPr>
        <p:spPr>
          <a:xfrm>
            <a:off x="1286933" y="609600"/>
            <a:ext cx="10197494" cy="109945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entury Gothic"/>
                <a:ea typeface="Century Gothic"/>
                <a:cs typeface="Century Gothic"/>
                <a:sym typeface="Century Gothic"/>
              </a:rPr>
              <a:t>Review of Information</a:t>
            </a:r>
            <a:endParaRPr/>
          </a:p>
        </p:txBody>
      </p:sp>
      <p:sp>
        <p:nvSpPr>
          <p:cNvPr id="284" name="Google Shape;284;p33"/>
          <p:cNvSpPr/>
          <p:nvPr/>
        </p:nvSpPr>
        <p:spPr>
          <a:xfrm rot="10800000">
            <a:off x="0" y="0"/>
            <a:ext cx="842596" cy="5666154"/>
          </a:xfrm>
          <a:prstGeom prst="triangle">
            <a:avLst>
              <a:gd name="adj" fmla="val 100000"/>
            </a:avLst>
          </a:prstGeom>
          <a:solidFill>
            <a:schemeClr val="accent1">
              <a:alpha val="84705"/>
            </a:scheme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panose="020B0502020202020204"/>
              <a:ea typeface="+mn-ea"/>
              <a:cs typeface="+mn-cs"/>
            </a:endParaRPr>
          </a:p>
        </p:txBody>
      </p:sp>
      <p:sp>
        <p:nvSpPr>
          <p:cNvPr id="285" name="Google Shape;285;p33"/>
          <p:cNvSpPr/>
          <p:nvPr/>
        </p:nvSpPr>
        <p:spPr>
          <a:xfrm flipH="1">
            <a:off x="11349399" y="3535052"/>
            <a:ext cx="842599" cy="3322948"/>
          </a:xfrm>
          <a:prstGeom prst="triangle">
            <a:avLst>
              <a:gd name="adj" fmla="val 0"/>
            </a:avLst>
          </a:prstGeom>
          <a:solidFill>
            <a:schemeClr val="accent1">
              <a:alpha val="84705"/>
            </a:scheme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panose="020B0502020202020204"/>
              <a:ea typeface="+mn-ea"/>
              <a:cs typeface="+mn-cs"/>
            </a:endParaRPr>
          </a:p>
        </p:txBody>
      </p:sp>
      <p:grpSp>
        <p:nvGrpSpPr>
          <p:cNvPr id="286" name="Google Shape;286;p33"/>
          <p:cNvGrpSpPr/>
          <p:nvPr/>
        </p:nvGrpSpPr>
        <p:grpSpPr>
          <a:xfrm>
            <a:off x="272435" y="2701236"/>
            <a:ext cx="11659570" cy="3947151"/>
            <a:chOff x="1846" y="762121"/>
            <a:chExt cx="11659570" cy="3947151"/>
          </a:xfrm>
        </p:grpSpPr>
        <p:sp>
          <p:nvSpPr>
            <p:cNvPr id="287" name="Google Shape;287;p33"/>
            <p:cNvSpPr/>
            <p:nvPr/>
          </p:nvSpPr>
          <p:spPr>
            <a:xfrm>
              <a:off x="350934" y="779850"/>
              <a:ext cx="1218164" cy="1218164"/>
            </a:xfrm>
            <a:prstGeom prst="rect">
              <a:avLst/>
            </a:prstGeom>
            <a:blipFill rotWithShape="1">
              <a:blip r:embed="rId3">
                <a:alphaModFix/>
              </a:blip>
              <a:stretch>
                <a:fillRect/>
              </a:stretch>
            </a:blipFill>
            <a:ln>
              <a:noFill/>
            </a:ln>
            <a:effectLst>
              <a:outerShdw blurRad="38100" dist="25400" dir="5400000" rotWithShape="0">
                <a:srgbClr val="000000">
                  <a:alpha val="34901"/>
                </a:srgbClr>
              </a:outerShdw>
            </a:effectLst>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panose="020B0502020202020204"/>
                <a:ea typeface="+mn-ea"/>
                <a:cs typeface="+mn-cs"/>
              </a:endParaRPr>
            </a:p>
          </p:txBody>
        </p:sp>
        <p:sp>
          <p:nvSpPr>
            <p:cNvPr id="288" name="Google Shape;288;p33"/>
            <p:cNvSpPr/>
            <p:nvPr/>
          </p:nvSpPr>
          <p:spPr>
            <a:xfrm>
              <a:off x="1846" y="2100813"/>
              <a:ext cx="3480468" cy="522070"/>
            </a:xfrm>
            <a:prstGeom prst="rect">
              <a:avLst/>
            </a:prstGeom>
            <a:no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panose="020B0502020202020204"/>
                <a:ea typeface="+mn-ea"/>
                <a:cs typeface="+mn-cs"/>
              </a:endParaRPr>
            </a:p>
          </p:txBody>
        </p:sp>
        <p:sp>
          <p:nvSpPr>
            <p:cNvPr id="289" name="Google Shape;289;p33"/>
            <p:cNvSpPr txBox="1"/>
            <p:nvPr/>
          </p:nvSpPr>
          <p:spPr>
            <a:xfrm>
              <a:off x="1846" y="2100813"/>
              <a:ext cx="3480468" cy="522070"/>
            </a:xfrm>
            <a:prstGeom prst="rect">
              <a:avLst/>
            </a:prstGeom>
            <a:noFill/>
            <a:ln>
              <a:noFill/>
            </a:ln>
          </p:spPr>
          <p:txBody>
            <a:bodyPr spcFirstLastPara="1" wrap="square" lIns="0" tIns="0" rIns="0" bIns="0" anchor="t" anchorCtr="0">
              <a:noAutofit/>
            </a:bodyPr>
            <a:lstStyle/>
            <a:p>
              <a:pPr marL="0" marR="0" lvl="0" indent="0" algn="l" defTabSz="457200" rtl="0" eaLnBrk="1" fontAlgn="auto" latinLnBrk="0" hangingPunct="1">
                <a:lnSpc>
                  <a:spcPct val="90000"/>
                </a:lnSpc>
                <a:spcBef>
                  <a:spcPts val="0"/>
                </a:spcBef>
                <a:spcAft>
                  <a:spcPts val="0"/>
                </a:spcAft>
                <a:buClr>
                  <a:srgbClr val="000000"/>
                </a:buClr>
                <a:buSzPts val="1500"/>
                <a:buFont typeface="Century Gothic"/>
                <a:buNone/>
                <a:tabLst/>
                <a:defRPr/>
              </a:pPr>
              <a:r>
                <a:rPr kumimoji="0" lang="en-US" sz="1500" b="1"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Please check out our website for in depth information</a:t>
              </a:r>
              <a:endParaRPr kumimoji="0" sz="1800" b="0" i="0" u="none" strike="noStrike" kern="1200" cap="none" spc="0" normalizeH="0" baseline="0" noProof="0">
                <a:ln>
                  <a:noFill/>
                </a:ln>
                <a:solidFill>
                  <a:srgbClr val="000000"/>
                </a:solidFill>
                <a:effectLst/>
                <a:uLnTx/>
                <a:uFillTx/>
                <a:latin typeface="Century Gothic" panose="020B0502020202020204"/>
                <a:ea typeface="+mn-ea"/>
                <a:cs typeface="+mn-cs"/>
              </a:endParaRPr>
            </a:p>
          </p:txBody>
        </p:sp>
        <p:sp>
          <p:nvSpPr>
            <p:cNvPr id="290" name="Google Shape;290;p33"/>
            <p:cNvSpPr/>
            <p:nvPr/>
          </p:nvSpPr>
          <p:spPr>
            <a:xfrm>
              <a:off x="1846" y="2678943"/>
              <a:ext cx="3480468" cy="886147"/>
            </a:xfrm>
            <a:prstGeom prst="rect">
              <a:avLst/>
            </a:prstGeom>
            <a:no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panose="020B0502020202020204"/>
                <a:ea typeface="+mn-ea"/>
                <a:cs typeface="+mn-cs"/>
              </a:endParaRPr>
            </a:p>
          </p:txBody>
        </p:sp>
        <p:sp>
          <p:nvSpPr>
            <p:cNvPr id="291" name="Google Shape;291;p33"/>
            <p:cNvSpPr txBox="1"/>
            <p:nvPr/>
          </p:nvSpPr>
          <p:spPr>
            <a:xfrm>
              <a:off x="3631165" y="3823125"/>
              <a:ext cx="5279953" cy="886147"/>
            </a:xfrm>
            <a:prstGeom prst="rect">
              <a:avLst/>
            </a:prstGeom>
            <a:noFill/>
            <a:ln>
              <a:noFill/>
            </a:ln>
          </p:spPr>
          <p:txBody>
            <a:bodyPr spcFirstLastPara="1" wrap="square" lIns="0" tIns="0" rIns="0" bIns="0" anchor="t" anchorCtr="0">
              <a:noAutofit/>
            </a:bodyPr>
            <a:lstStyle/>
            <a:p>
              <a:pPr marL="0" marR="0" lvl="0" indent="0" algn="l" defTabSz="457200" rtl="0" eaLnBrk="1" fontAlgn="auto" latinLnBrk="0" hangingPunct="1">
                <a:lnSpc>
                  <a:spcPct val="90000"/>
                </a:lnSpc>
                <a:spcBef>
                  <a:spcPts val="0"/>
                </a:spcBef>
                <a:spcAft>
                  <a:spcPts val="0"/>
                </a:spcAft>
                <a:buClr>
                  <a:srgbClr val="000000"/>
                </a:buClr>
                <a:buSzPts val="1700"/>
                <a:buFontTx/>
                <a:buNone/>
                <a:tabLst/>
                <a:defRPr/>
              </a:pPr>
              <a:r>
                <a:rPr kumimoji="0" lang="en-US" sz="1700" b="0" i="0" u="sng" strike="noStrike" kern="1200" cap="none" spc="0" normalizeH="0" baseline="0" noProof="0">
                  <a:ln>
                    <a:noFill/>
                  </a:ln>
                  <a:solidFill>
                    <a:srgbClr val="F59E00"/>
                  </a:solidFill>
                  <a:effectLst/>
                  <a:uLnTx/>
                  <a:uFillTx/>
                  <a:latin typeface="Century Gothic" panose="020B0502020202020204"/>
                  <a:ea typeface="Century Gothic"/>
                  <a:cs typeface="Century Gothic"/>
                  <a:sym typeface="Century Gothic"/>
                  <a:hlinkClick r:id="rId4"/>
                </a:rPr>
                <a:t>https://www.osceolaschools.net/otech</a:t>
              </a:r>
              <a:endParaRPr kumimoji="0" lang="en-US" sz="1700" b="0" i="0" u="sng" strike="noStrike" kern="1200" cap="none" spc="0" normalizeH="0" baseline="0" noProof="0">
                <a:ln>
                  <a:noFill/>
                </a:ln>
                <a:solidFill>
                  <a:srgbClr val="F59E00"/>
                </a:solidFill>
                <a:effectLst/>
                <a:uLnTx/>
                <a:uFillTx/>
                <a:latin typeface="Century Gothic" panose="020B0502020202020204"/>
                <a:ea typeface="Century Gothic"/>
                <a:cs typeface="Century Gothic"/>
                <a:sym typeface="Century Gothic"/>
              </a:endParaRPr>
            </a:p>
            <a:p>
              <a:pPr marL="0" marR="0" lvl="0" indent="0" algn="l" defTabSz="457200" rtl="0" eaLnBrk="1" fontAlgn="auto" latinLnBrk="0" hangingPunct="1">
                <a:lnSpc>
                  <a:spcPct val="90000"/>
                </a:lnSpc>
                <a:spcBef>
                  <a:spcPts val="0"/>
                </a:spcBef>
                <a:spcAft>
                  <a:spcPts val="0"/>
                </a:spcAft>
                <a:buClr>
                  <a:srgbClr val="000000"/>
                </a:buClr>
                <a:buSzPts val="1700"/>
                <a:buFontTx/>
                <a:buNone/>
                <a:tabLst/>
                <a:defRPr/>
              </a:pPr>
              <a:r>
                <a:rPr kumimoji="0" lang="en-US" sz="18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Facebook: </a:t>
              </a:r>
              <a:r>
                <a:rPr kumimoji="0" lang="en-US" sz="1800" b="0" i="0" u="none" strike="noStrike" kern="1200" cap="none" spc="0" normalizeH="0" baseline="0" noProof="0" err="1">
                  <a:ln>
                    <a:noFill/>
                  </a:ln>
                  <a:solidFill>
                    <a:srgbClr val="000000"/>
                  </a:solidFill>
                  <a:effectLst/>
                  <a:uLnTx/>
                  <a:uFillTx/>
                  <a:latin typeface="Century Gothic"/>
                  <a:ea typeface="Century Gothic"/>
                  <a:cs typeface="Century Gothic"/>
                  <a:sym typeface="Century Gothic"/>
                </a:rPr>
                <a:t>weareoTECH</a:t>
              </a:r>
              <a:endParaRPr kumimoji="0" sz="18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457200" rtl="0" eaLnBrk="1" fontAlgn="auto" latinLnBrk="0" hangingPunct="1">
                <a:lnSpc>
                  <a:spcPct val="90000"/>
                </a:lnSpc>
                <a:spcBef>
                  <a:spcPts val="630"/>
                </a:spcBef>
                <a:spcAft>
                  <a:spcPts val="0"/>
                </a:spcAft>
                <a:buClr>
                  <a:srgbClr val="000000"/>
                </a:buClr>
                <a:buSzPts val="1800"/>
                <a:buFont typeface="Century Gothic"/>
                <a:buNone/>
                <a:tabLst/>
                <a:defRPr/>
              </a:pPr>
              <a:r>
                <a:rPr kumimoji="0" lang="en-US" sz="18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Twitter: @</a:t>
              </a:r>
              <a:r>
                <a:rPr kumimoji="0" lang="en-US" sz="1800" b="0" i="0" u="none" strike="noStrike" kern="1200" cap="none" spc="0" normalizeH="0" baseline="0" noProof="0" err="1">
                  <a:ln>
                    <a:noFill/>
                  </a:ln>
                  <a:solidFill>
                    <a:srgbClr val="000000"/>
                  </a:solidFill>
                  <a:effectLst/>
                  <a:uLnTx/>
                  <a:uFillTx/>
                  <a:latin typeface="Century Gothic"/>
                  <a:ea typeface="Century Gothic"/>
                  <a:cs typeface="Century Gothic"/>
                  <a:sym typeface="Century Gothic"/>
                </a:rPr>
                <a:t>weareoTECH</a:t>
              </a:r>
              <a:endParaRPr kumimoji="0" sz="18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92" name="Google Shape;292;p33"/>
            <p:cNvSpPr/>
            <p:nvPr/>
          </p:nvSpPr>
          <p:spPr>
            <a:xfrm>
              <a:off x="4091397" y="762121"/>
              <a:ext cx="1218164" cy="1218164"/>
            </a:xfrm>
            <a:prstGeom prst="rect">
              <a:avLst/>
            </a:prstGeom>
            <a:blipFill rotWithShape="1">
              <a:blip r:embed="rId5">
                <a:alphaModFix/>
              </a:blip>
              <a:stretch>
                <a:fillRect/>
              </a:stretch>
            </a:blipFill>
            <a:ln>
              <a:noFill/>
            </a:ln>
            <a:effectLst>
              <a:outerShdw blurRad="38100" dist="25400" dir="5400000" rotWithShape="0">
                <a:srgbClr val="000000">
                  <a:alpha val="34901"/>
                </a:srgbClr>
              </a:outerShdw>
            </a:effectLst>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panose="020B0502020202020204"/>
                <a:ea typeface="+mn-ea"/>
                <a:cs typeface="+mn-cs"/>
              </a:endParaRPr>
            </a:p>
          </p:txBody>
        </p:sp>
        <p:sp>
          <p:nvSpPr>
            <p:cNvPr id="293" name="Google Shape;293;p33"/>
            <p:cNvSpPr/>
            <p:nvPr/>
          </p:nvSpPr>
          <p:spPr>
            <a:xfrm>
              <a:off x="4091397" y="2100813"/>
              <a:ext cx="3480468" cy="522070"/>
            </a:xfrm>
            <a:prstGeom prst="rect">
              <a:avLst/>
            </a:prstGeom>
            <a:no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panose="020B0502020202020204"/>
                <a:ea typeface="+mn-ea"/>
                <a:cs typeface="+mn-cs"/>
              </a:endParaRPr>
            </a:p>
          </p:txBody>
        </p:sp>
        <p:sp>
          <p:nvSpPr>
            <p:cNvPr id="294" name="Google Shape;294;p33"/>
            <p:cNvSpPr txBox="1"/>
            <p:nvPr/>
          </p:nvSpPr>
          <p:spPr>
            <a:xfrm>
              <a:off x="4091397" y="2100813"/>
              <a:ext cx="3480468" cy="522070"/>
            </a:xfrm>
            <a:prstGeom prst="rect">
              <a:avLst/>
            </a:prstGeom>
            <a:noFill/>
            <a:ln>
              <a:noFill/>
            </a:ln>
          </p:spPr>
          <p:txBody>
            <a:bodyPr spcFirstLastPara="1" wrap="square" lIns="0" tIns="0" rIns="0" bIns="0" anchor="t" anchorCtr="0">
              <a:noAutofit/>
            </a:bodyPr>
            <a:lstStyle/>
            <a:p>
              <a:pPr marL="0" marR="0" lvl="0" indent="0" algn="l" defTabSz="457200" rtl="0" eaLnBrk="1" fontAlgn="auto" latinLnBrk="0" hangingPunct="1">
                <a:lnSpc>
                  <a:spcPct val="90000"/>
                </a:lnSpc>
                <a:spcBef>
                  <a:spcPts val="0"/>
                </a:spcBef>
                <a:spcAft>
                  <a:spcPts val="0"/>
                </a:spcAft>
                <a:buClr>
                  <a:srgbClr val="000000"/>
                </a:buClr>
                <a:buSzPts val="1500"/>
                <a:buFont typeface="Century Gothic"/>
                <a:buNone/>
                <a:tabLst/>
                <a:defRPr/>
              </a:pPr>
              <a:r>
                <a:rPr kumimoji="0" lang="en-US" sz="1500" b="1"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If you have questions after today, please email:  		</a:t>
              </a:r>
              <a:endParaRPr kumimoji="0" sz="1800" b="0" i="0" u="none" strike="noStrike" kern="1200" cap="none" spc="0" normalizeH="0" baseline="0" noProof="0">
                <a:ln>
                  <a:noFill/>
                </a:ln>
                <a:solidFill>
                  <a:srgbClr val="000000"/>
                </a:solidFill>
                <a:effectLst/>
                <a:uLnTx/>
                <a:uFillTx/>
                <a:latin typeface="Century Gothic" panose="020B0502020202020204"/>
                <a:ea typeface="+mn-ea"/>
                <a:cs typeface="+mn-cs"/>
              </a:endParaRPr>
            </a:p>
          </p:txBody>
        </p:sp>
        <p:sp>
          <p:nvSpPr>
            <p:cNvPr id="295" name="Google Shape;295;p33"/>
            <p:cNvSpPr/>
            <p:nvPr/>
          </p:nvSpPr>
          <p:spPr>
            <a:xfrm>
              <a:off x="4091397" y="2678943"/>
              <a:ext cx="3480468" cy="886147"/>
            </a:xfrm>
            <a:prstGeom prst="rect">
              <a:avLst/>
            </a:prstGeom>
            <a:no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panose="020B0502020202020204"/>
                <a:ea typeface="+mn-ea"/>
                <a:cs typeface="+mn-cs"/>
              </a:endParaRPr>
            </a:p>
          </p:txBody>
        </p:sp>
        <p:sp>
          <p:nvSpPr>
            <p:cNvPr id="296" name="Google Shape;296;p33"/>
            <p:cNvSpPr/>
            <p:nvPr/>
          </p:nvSpPr>
          <p:spPr>
            <a:xfrm>
              <a:off x="8180948" y="762121"/>
              <a:ext cx="1218164" cy="1218164"/>
            </a:xfrm>
            <a:prstGeom prst="rect">
              <a:avLst/>
            </a:prstGeom>
            <a:blipFill rotWithShape="1">
              <a:blip r:embed="rId6">
                <a:alphaModFix/>
              </a:blip>
              <a:stretch>
                <a:fillRect/>
              </a:stretch>
            </a:blipFill>
            <a:ln>
              <a:noFill/>
            </a:ln>
            <a:effectLst>
              <a:outerShdw blurRad="38100" dist="25400" dir="5400000" rotWithShape="0">
                <a:srgbClr val="000000">
                  <a:alpha val="34901"/>
                </a:srgbClr>
              </a:outerShdw>
            </a:effectLst>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panose="020B0502020202020204"/>
                <a:ea typeface="+mn-ea"/>
                <a:cs typeface="+mn-cs"/>
              </a:endParaRPr>
            </a:p>
          </p:txBody>
        </p:sp>
        <p:sp>
          <p:nvSpPr>
            <p:cNvPr id="297" name="Google Shape;297;p33"/>
            <p:cNvSpPr/>
            <p:nvPr/>
          </p:nvSpPr>
          <p:spPr>
            <a:xfrm>
              <a:off x="8180948" y="2100813"/>
              <a:ext cx="3480468" cy="522070"/>
            </a:xfrm>
            <a:prstGeom prst="rect">
              <a:avLst/>
            </a:prstGeom>
            <a:no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panose="020B0502020202020204"/>
                <a:ea typeface="+mn-ea"/>
                <a:cs typeface="+mn-cs"/>
              </a:endParaRPr>
            </a:p>
          </p:txBody>
        </p:sp>
        <p:sp>
          <p:nvSpPr>
            <p:cNvPr id="298" name="Google Shape;298;p33"/>
            <p:cNvSpPr txBox="1"/>
            <p:nvPr/>
          </p:nvSpPr>
          <p:spPr>
            <a:xfrm>
              <a:off x="8180948" y="2100813"/>
              <a:ext cx="3480468" cy="522070"/>
            </a:xfrm>
            <a:prstGeom prst="rect">
              <a:avLst/>
            </a:prstGeom>
            <a:noFill/>
            <a:ln>
              <a:noFill/>
            </a:ln>
          </p:spPr>
          <p:txBody>
            <a:bodyPr spcFirstLastPara="1" wrap="square" lIns="0" tIns="0" rIns="0" bIns="0" anchor="t" anchorCtr="0">
              <a:noAutofit/>
            </a:bodyPr>
            <a:lstStyle/>
            <a:p>
              <a:pPr marL="0" marR="0" lvl="0" indent="0" algn="l" defTabSz="457200" rtl="0" eaLnBrk="1" fontAlgn="auto" latinLnBrk="0" hangingPunct="1">
                <a:lnSpc>
                  <a:spcPct val="90000"/>
                </a:lnSpc>
                <a:spcBef>
                  <a:spcPts val="0"/>
                </a:spcBef>
                <a:spcAft>
                  <a:spcPts val="0"/>
                </a:spcAft>
                <a:buClr>
                  <a:srgbClr val="000000"/>
                </a:buClr>
                <a:buSzPts val="1500"/>
                <a:buFont typeface="Century Gothic"/>
                <a:buNone/>
                <a:tabLst/>
                <a:defRPr/>
              </a:pPr>
              <a:r>
                <a:rPr kumimoji="0" lang="en-US" sz="1500" b="1" i="0" u="sng" strike="noStrike" kern="1200" cap="none" spc="0" normalizeH="0" baseline="0" noProof="0">
                  <a:ln>
                    <a:noFill/>
                  </a:ln>
                  <a:solidFill>
                    <a:srgbClr val="F59E00"/>
                  </a:solidFill>
                  <a:effectLst/>
                  <a:uLnTx/>
                  <a:uFillTx/>
                  <a:latin typeface="Century Gothic"/>
                  <a:ea typeface="Century Gothic"/>
                  <a:cs typeface="Century Gothic"/>
                  <a:sym typeface="Century Gothic"/>
                  <a:hlinkClick r:id="rId7"/>
                </a:rPr>
                <a:t>Jennifer.Aviles2@osceolaschools.net</a:t>
              </a:r>
              <a:r>
                <a:rPr kumimoji="0" lang="en-US" sz="1500" b="1"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 </a:t>
              </a:r>
              <a:endParaRPr kumimoji="0" sz="1800" b="0" i="0" u="none" strike="noStrike" kern="1200" cap="none" spc="0" normalizeH="0" baseline="0" noProof="0">
                <a:ln>
                  <a:noFill/>
                </a:ln>
                <a:solidFill>
                  <a:srgbClr val="000000"/>
                </a:solidFill>
                <a:effectLst/>
                <a:uLnTx/>
                <a:uFillTx/>
                <a:latin typeface="Century Gothic" panose="020B0502020202020204"/>
                <a:ea typeface="+mn-ea"/>
                <a:cs typeface="+mn-cs"/>
              </a:endParaRPr>
            </a:p>
          </p:txBody>
        </p:sp>
        <p:sp>
          <p:nvSpPr>
            <p:cNvPr id="299" name="Google Shape;299;p33"/>
            <p:cNvSpPr/>
            <p:nvPr/>
          </p:nvSpPr>
          <p:spPr>
            <a:xfrm>
              <a:off x="8180948" y="2678943"/>
              <a:ext cx="3480468" cy="886147"/>
            </a:xfrm>
            <a:prstGeom prst="rect">
              <a:avLst/>
            </a:prstGeom>
            <a:no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panose="020B0502020202020204"/>
                <a:ea typeface="+mn-ea"/>
                <a:cs typeface="+mn-cs"/>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D19DB-72A9-4C45-B421-16C9A66D297C}"/>
              </a:ext>
            </a:extLst>
          </p:cNvPr>
          <p:cNvSpPr>
            <a:spLocks noGrp="1"/>
          </p:cNvSpPr>
          <p:nvPr>
            <p:ph type="title"/>
          </p:nvPr>
        </p:nvSpPr>
        <p:spPr/>
        <p:txBody>
          <a:bodyPr/>
          <a:lstStyle/>
          <a:p>
            <a:r>
              <a:rPr lang="en-US" dirty="0"/>
              <a:t>Clubs &amp; Extracurricular Activities</a:t>
            </a:r>
          </a:p>
        </p:txBody>
      </p:sp>
      <p:sp>
        <p:nvSpPr>
          <p:cNvPr id="4" name="Content Placeholder 3">
            <a:extLst>
              <a:ext uri="{FF2B5EF4-FFF2-40B4-BE49-F238E27FC236}">
                <a16:creationId xmlns:a16="http://schemas.microsoft.com/office/drawing/2014/main" id="{2C7192FB-81EC-42C7-8297-736BBA837978}"/>
              </a:ext>
            </a:extLst>
          </p:cNvPr>
          <p:cNvSpPr>
            <a:spLocks noGrp="1"/>
          </p:cNvSpPr>
          <p:nvPr>
            <p:ph sz="half" idx="1"/>
          </p:nvPr>
        </p:nvSpPr>
        <p:spPr>
          <a:xfrm>
            <a:off x="1257300" y="2286000"/>
            <a:ext cx="4800601" cy="4189614"/>
          </a:xfrm>
        </p:spPr>
        <p:txBody>
          <a:bodyPr>
            <a:normAutofit/>
          </a:bodyPr>
          <a:lstStyle/>
          <a:p>
            <a:r>
              <a:rPr lang="en-US" dirty="0"/>
              <a:t>Activist Power Club</a:t>
            </a:r>
          </a:p>
          <a:p>
            <a:r>
              <a:rPr lang="en-US" dirty="0" err="1"/>
              <a:t>AimBots</a:t>
            </a:r>
            <a:r>
              <a:rPr lang="en-US" dirty="0"/>
              <a:t> Robotic Club</a:t>
            </a:r>
          </a:p>
          <a:p>
            <a:r>
              <a:rPr lang="en-US" dirty="0"/>
              <a:t>Any Book Club</a:t>
            </a:r>
          </a:p>
          <a:p>
            <a:r>
              <a:rPr lang="en-US" dirty="0"/>
              <a:t>Battle of the Books</a:t>
            </a:r>
          </a:p>
          <a:p>
            <a:r>
              <a:rPr lang="en-US" dirty="0"/>
              <a:t>Black Student Union (BSU)</a:t>
            </a:r>
          </a:p>
          <a:p>
            <a:r>
              <a:rPr lang="en-US" dirty="0"/>
              <a:t>Domino Club</a:t>
            </a:r>
          </a:p>
          <a:p>
            <a:r>
              <a:rPr lang="en-US" dirty="0"/>
              <a:t>Gay Straight Alliance (GSA)</a:t>
            </a:r>
          </a:p>
          <a:p>
            <a:r>
              <a:rPr lang="en-US" dirty="0"/>
              <a:t>Interact Club</a:t>
            </a:r>
          </a:p>
        </p:txBody>
      </p:sp>
      <p:sp>
        <p:nvSpPr>
          <p:cNvPr id="5" name="Content Placeholder 4">
            <a:extLst>
              <a:ext uri="{FF2B5EF4-FFF2-40B4-BE49-F238E27FC236}">
                <a16:creationId xmlns:a16="http://schemas.microsoft.com/office/drawing/2014/main" id="{80A3C665-7AF5-4BE3-9567-25CBC402D03F}"/>
              </a:ext>
            </a:extLst>
          </p:cNvPr>
          <p:cNvSpPr>
            <a:spLocks noGrp="1"/>
          </p:cNvSpPr>
          <p:nvPr>
            <p:ph sz="half" idx="2"/>
          </p:nvPr>
        </p:nvSpPr>
        <p:spPr>
          <a:xfrm>
            <a:off x="6647796" y="2286000"/>
            <a:ext cx="4800601" cy="4189614"/>
          </a:xfrm>
        </p:spPr>
        <p:txBody>
          <a:bodyPr>
            <a:normAutofit/>
          </a:bodyPr>
          <a:lstStyle/>
          <a:p>
            <a:r>
              <a:rPr lang="en-US" dirty="0"/>
              <a:t>Media Center </a:t>
            </a:r>
            <a:r>
              <a:rPr lang="en-US" dirty="0" err="1"/>
              <a:t>Krew</a:t>
            </a:r>
            <a:endParaRPr lang="en-US" dirty="0"/>
          </a:p>
          <a:p>
            <a:r>
              <a:rPr lang="en-US" dirty="0"/>
              <a:t>National Technical Honor Society</a:t>
            </a:r>
          </a:p>
          <a:p>
            <a:r>
              <a:rPr lang="en-US" dirty="0"/>
              <a:t>Photography Club</a:t>
            </a:r>
          </a:p>
          <a:p>
            <a:r>
              <a:rPr lang="en-US" dirty="0"/>
              <a:t>SkillsUSA</a:t>
            </a:r>
          </a:p>
          <a:p>
            <a:r>
              <a:rPr lang="en-US" dirty="0"/>
              <a:t>Spanish Honor Society</a:t>
            </a:r>
          </a:p>
          <a:p>
            <a:r>
              <a:rPr lang="en-US" dirty="0"/>
              <a:t>Student Announcements</a:t>
            </a:r>
          </a:p>
          <a:p>
            <a:r>
              <a:rPr lang="en-US" dirty="0"/>
              <a:t>Yearbook</a:t>
            </a:r>
          </a:p>
        </p:txBody>
      </p:sp>
    </p:spTree>
    <p:extLst>
      <p:ext uri="{BB962C8B-B14F-4D97-AF65-F5344CB8AC3E}">
        <p14:creationId xmlns:p14="http://schemas.microsoft.com/office/powerpoint/2010/main" val="3085492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2B6A5-251C-432B-A28A-591F05643090}"/>
              </a:ext>
            </a:extLst>
          </p:cNvPr>
          <p:cNvSpPr>
            <a:spLocks noGrp="1"/>
          </p:cNvSpPr>
          <p:nvPr>
            <p:ph type="title"/>
          </p:nvPr>
        </p:nvSpPr>
        <p:spPr>
          <a:xfrm>
            <a:off x="1251679" y="645106"/>
            <a:ext cx="4357499" cy="1320855"/>
          </a:xfrm>
        </p:spPr>
        <p:txBody>
          <a:bodyPr>
            <a:normAutofit/>
          </a:bodyPr>
          <a:lstStyle/>
          <a:p>
            <a:r>
              <a:rPr lang="en-US" sz="4400"/>
              <a:t>Osceola Virtual School</a:t>
            </a:r>
          </a:p>
        </p:txBody>
      </p:sp>
      <p:sp>
        <p:nvSpPr>
          <p:cNvPr id="10" name="Content Placeholder 9">
            <a:extLst>
              <a:ext uri="{FF2B5EF4-FFF2-40B4-BE49-F238E27FC236}">
                <a16:creationId xmlns:a16="http://schemas.microsoft.com/office/drawing/2014/main" id="{A91ACFAA-55F3-4EA8-9CB2-0CA8303D11FD}"/>
              </a:ext>
            </a:extLst>
          </p:cNvPr>
          <p:cNvSpPr>
            <a:spLocks noGrp="1"/>
          </p:cNvSpPr>
          <p:nvPr>
            <p:ph idx="1"/>
          </p:nvPr>
        </p:nvSpPr>
        <p:spPr>
          <a:xfrm>
            <a:off x="1251678" y="2286002"/>
            <a:ext cx="4363595" cy="3926892"/>
          </a:xfrm>
        </p:spPr>
        <p:txBody>
          <a:bodyPr>
            <a:normAutofit/>
          </a:bodyPr>
          <a:lstStyle/>
          <a:p>
            <a:r>
              <a:rPr lang="en-US" dirty="0">
                <a:solidFill>
                  <a:srgbClr val="000000"/>
                </a:solidFill>
              </a:rPr>
              <a:t>It is a requirement that students take and pass one online course through Osceola Virtual School</a:t>
            </a:r>
          </a:p>
          <a:p>
            <a:r>
              <a:rPr lang="en-US" dirty="0">
                <a:solidFill>
                  <a:srgbClr val="000000"/>
                </a:solidFill>
              </a:rPr>
              <a:t>Some popular options:</a:t>
            </a:r>
          </a:p>
          <a:p>
            <a:pPr lvl="1"/>
            <a:r>
              <a:rPr lang="en-US" dirty="0">
                <a:solidFill>
                  <a:srgbClr val="000000"/>
                </a:solidFill>
              </a:rPr>
              <a:t>Driver’s Education</a:t>
            </a:r>
          </a:p>
          <a:p>
            <a:pPr lvl="1"/>
            <a:r>
              <a:rPr lang="en-US" dirty="0">
                <a:solidFill>
                  <a:srgbClr val="000000"/>
                </a:solidFill>
              </a:rPr>
              <a:t>Peer Counseling</a:t>
            </a:r>
          </a:p>
          <a:p>
            <a:pPr lvl="1"/>
            <a:r>
              <a:rPr lang="en-US" dirty="0">
                <a:solidFill>
                  <a:srgbClr val="000000"/>
                </a:solidFill>
              </a:rPr>
              <a:t>HOPE</a:t>
            </a:r>
          </a:p>
          <a:p>
            <a:r>
              <a:rPr lang="en-US" dirty="0">
                <a:solidFill>
                  <a:srgbClr val="000000"/>
                </a:solidFill>
              </a:rPr>
              <a:t>Students must speak to their School Counselor for approval when signing up for a class.</a:t>
            </a:r>
          </a:p>
        </p:txBody>
      </p:sp>
      <p:pic>
        <p:nvPicPr>
          <p:cNvPr id="6" name="Content Placeholder 5">
            <a:extLst>
              <a:ext uri="{FF2B5EF4-FFF2-40B4-BE49-F238E27FC236}">
                <a16:creationId xmlns:a16="http://schemas.microsoft.com/office/drawing/2014/main" id="{2457A72A-EBC0-4385-B9AE-DD6E2C440D3A}"/>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6358598" y="168811"/>
            <a:ext cx="5036233" cy="6689188"/>
          </a:xfrm>
          <a:prstGeom prst="rect">
            <a:avLst/>
          </a:prstGeom>
        </p:spPr>
      </p:pic>
    </p:spTree>
    <p:extLst>
      <p:ext uri="{BB962C8B-B14F-4D97-AF65-F5344CB8AC3E}">
        <p14:creationId xmlns:p14="http://schemas.microsoft.com/office/powerpoint/2010/main" val="2418511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166F0801-B34C-4C2E-9CB0-DD1EA883F7A6}"/>
              </a:ext>
            </a:extLst>
          </p:cNvPr>
          <p:cNvPicPr>
            <a:picLocks noChangeAspect="1"/>
          </p:cNvPicPr>
          <p:nvPr/>
        </p:nvPicPr>
        <p:blipFill rotWithShape="1">
          <a:blip r:embed="rId2">
            <a:grayscl/>
          </a:blip>
          <a:srcRect l="8751" r="2446" b="-1"/>
          <a:stretch/>
        </p:blipFill>
        <p:spPr>
          <a:xfrm>
            <a:off x="20" y="-1"/>
            <a:ext cx="12191980" cy="6864691"/>
          </a:xfrm>
          <a:prstGeom prst="rect">
            <a:avLst/>
          </a:prstGeom>
        </p:spPr>
      </p:pic>
      <p:sp>
        <p:nvSpPr>
          <p:cNvPr id="15" name="Rectangle 14">
            <a:extLst>
              <a:ext uri="{FF2B5EF4-FFF2-40B4-BE49-F238E27FC236}">
                <a16:creationId xmlns:a16="http://schemas.microsoft.com/office/drawing/2014/main" id="{6AE49B24-EAF6-4B2D-8CF6-26AC91DDAC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2000" cy="6858000"/>
          </a:xfrm>
          <a:prstGeom prst="rect">
            <a:avLst/>
          </a:prstGeom>
          <a:solidFill>
            <a:schemeClr val="accent1">
              <a:alpha val="89000"/>
            </a:schemeClr>
          </a:solidFill>
          <a:ln w="0">
            <a:noFill/>
            <a:prstDash val="solid"/>
            <a:round/>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1A095394-51B7-4536-80A0-350D2D6E80E5}"/>
              </a:ext>
            </a:extLst>
          </p:cNvPr>
          <p:cNvSpPr>
            <a:spLocks noGrp="1"/>
          </p:cNvSpPr>
          <p:nvPr>
            <p:ph type="title"/>
          </p:nvPr>
        </p:nvSpPr>
        <p:spPr>
          <a:xfrm>
            <a:off x="1251678" y="382385"/>
            <a:ext cx="10178322" cy="1492132"/>
          </a:xfrm>
        </p:spPr>
        <p:txBody>
          <a:bodyPr>
            <a:normAutofit/>
          </a:bodyPr>
          <a:lstStyle/>
          <a:p>
            <a:r>
              <a:rPr lang="en-US">
                <a:solidFill>
                  <a:schemeClr val="bg2"/>
                </a:solidFill>
              </a:rPr>
              <a:t>Dual-Enrollment</a:t>
            </a:r>
          </a:p>
        </p:txBody>
      </p:sp>
      <p:sp>
        <p:nvSpPr>
          <p:cNvPr id="17" name="Freeform 6">
            <a:extLst>
              <a:ext uri="{FF2B5EF4-FFF2-40B4-BE49-F238E27FC236}">
                <a16:creationId xmlns:a16="http://schemas.microsoft.com/office/drawing/2014/main" id="{DA25C119-6B44-45CF-B78A-26DD635C24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3" name="Content Placeholder 2">
            <a:extLst>
              <a:ext uri="{FF2B5EF4-FFF2-40B4-BE49-F238E27FC236}">
                <a16:creationId xmlns:a16="http://schemas.microsoft.com/office/drawing/2014/main" id="{994DF0D8-2A05-4BCD-B017-A2240D11DF14}"/>
              </a:ext>
            </a:extLst>
          </p:cNvPr>
          <p:cNvSpPr>
            <a:spLocks noGrp="1"/>
          </p:cNvSpPr>
          <p:nvPr>
            <p:ph idx="1"/>
          </p:nvPr>
        </p:nvSpPr>
        <p:spPr>
          <a:xfrm>
            <a:off x="1152862" y="1537252"/>
            <a:ext cx="10689490" cy="5049077"/>
          </a:xfrm>
        </p:spPr>
        <p:txBody>
          <a:bodyPr>
            <a:normAutofit lnSpcReduction="10000"/>
          </a:bodyPr>
          <a:lstStyle/>
          <a:p>
            <a:r>
              <a:rPr lang="en-US" sz="2800" dirty="0">
                <a:solidFill>
                  <a:schemeClr val="tx2"/>
                </a:solidFill>
              </a:rPr>
              <a:t>Take college classes FOR FREE! Including tuition and textbooks!</a:t>
            </a:r>
          </a:p>
          <a:p>
            <a:r>
              <a:rPr lang="en-US" sz="2800" dirty="0">
                <a:solidFill>
                  <a:schemeClr val="tx2"/>
                </a:solidFill>
              </a:rPr>
              <a:t>Replace your high school requirements with college classes!</a:t>
            </a:r>
          </a:p>
          <a:p>
            <a:r>
              <a:rPr lang="en-US" sz="2800" dirty="0">
                <a:solidFill>
                  <a:schemeClr val="tx2"/>
                </a:solidFill>
              </a:rPr>
              <a:t>Qualifying Requirements:</a:t>
            </a:r>
          </a:p>
          <a:p>
            <a:pPr lvl="1"/>
            <a:r>
              <a:rPr lang="en-US" sz="2400" dirty="0">
                <a:solidFill>
                  <a:schemeClr val="tx2"/>
                </a:solidFill>
              </a:rPr>
              <a:t>GPA 3.0 or higher</a:t>
            </a:r>
          </a:p>
          <a:p>
            <a:pPr lvl="1"/>
            <a:r>
              <a:rPr lang="en-US" sz="2400" dirty="0">
                <a:solidFill>
                  <a:schemeClr val="tx2"/>
                </a:solidFill>
              </a:rPr>
              <a:t>Take and pass all three sections of PERT Exam</a:t>
            </a:r>
          </a:p>
          <a:p>
            <a:pPr lvl="1"/>
            <a:r>
              <a:rPr lang="en-US" sz="2400" dirty="0">
                <a:solidFill>
                  <a:schemeClr val="tx2"/>
                </a:solidFill>
              </a:rPr>
              <a:t>Complete a Valencia DE application.</a:t>
            </a:r>
          </a:p>
          <a:p>
            <a:r>
              <a:rPr lang="en-US" sz="2800" dirty="0">
                <a:solidFill>
                  <a:schemeClr val="tx2"/>
                </a:solidFill>
              </a:rPr>
              <a:t>DE application Window: </a:t>
            </a:r>
          </a:p>
          <a:p>
            <a:r>
              <a:rPr lang="en-US" sz="2800" dirty="0">
                <a:solidFill>
                  <a:schemeClr val="tx2"/>
                </a:solidFill>
              </a:rPr>
              <a:t>Next PERT Exam: </a:t>
            </a:r>
          </a:p>
          <a:p>
            <a:pPr marL="0" indent="0">
              <a:buNone/>
            </a:pPr>
            <a:r>
              <a:rPr lang="en-US" sz="2800" dirty="0">
                <a:solidFill>
                  <a:schemeClr val="tx2"/>
                </a:solidFill>
              </a:rPr>
              <a:t>– Be sure to sign up on the form shared on Remind as the date gets closer.</a:t>
            </a:r>
          </a:p>
        </p:txBody>
      </p:sp>
      <p:sp>
        <p:nvSpPr>
          <p:cNvPr id="19" name="Rectangle 18">
            <a:extLst>
              <a:ext uri="{FF2B5EF4-FFF2-40B4-BE49-F238E27FC236}">
                <a16:creationId xmlns:a16="http://schemas.microsoft.com/office/drawing/2014/main" id="{448F5DF6-D51E-4DB6-8F2E-E2C5EF7184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842352" y="-1"/>
            <a:ext cx="66184" cy="6858001"/>
          </a:xfrm>
          <a:prstGeom prst="rect">
            <a:avLst/>
          </a:prstGeom>
          <a:solidFill>
            <a:schemeClr val="bg2"/>
          </a:solidFill>
          <a:ln w="0">
            <a:noFill/>
            <a:prstDash val="solid"/>
            <a:round/>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21" name="Rectangle 20">
            <a:extLst>
              <a:ext uri="{FF2B5EF4-FFF2-40B4-BE49-F238E27FC236}">
                <a16:creationId xmlns:a16="http://schemas.microsoft.com/office/drawing/2014/main" id="{EE8833CE-2501-4056-BE4A-82E2304CB1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6691"/>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71646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10A4E0E-502E-444B-B37E-40557A2662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BA68F03-D88C-4F27-AD65-034133F1A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970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B4DB13C2-D61D-4A8D-B973-BE6546C7B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55266"/>
            <a:ext cx="2313214" cy="5947468"/>
          </a:xfrm>
          <a:custGeom>
            <a:avLst/>
            <a:gdLst>
              <a:gd name="connsiteX0" fmla="*/ 162291 w 2313214"/>
              <a:gd name="connsiteY0" fmla="*/ 0 h 5947468"/>
              <a:gd name="connsiteX1" fmla="*/ 224243 w 2313214"/>
              <a:gd name="connsiteY1" fmla="*/ 1936 h 5947468"/>
              <a:gd name="connsiteX2" fmla="*/ 284260 w 2313214"/>
              <a:gd name="connsiteY2" fmla="*/ 9680 h 5947468"/>
              <a:gd name="connsiteX3" fmla="*/ 342341 w 2313214"/>
              <a:gd name="connsiteY3" fmla="*/ 27104 h 5947468"/>
              <a:gd name="connsiteX4" fmla="*/ 390742 w 2313214"/>
              <a:gd name="connsiteY4" fmla="*/ 52273 h 5947468"/>
              <a:gd name="connsiteX5" fmla="*/ 437206 w 2313214"/>
              <a:gd name="connsiteY5" fmla="*/ 85185 h 5947468"/>
              <a:gd name="connsiteX6" fmla="*/ 477863 w 2313214"/>
              <a:gd name="connsiteY6" fmla="*/ 123905 h 5947468"/>
              <a:gd name="connsiteX7" fmla="*/ 518519 w 2313214"/>
              <a:gd name="connsiteY7" fmla="*/ 168434 h 5947468"/>
              <a:gd name="connsiteX8" fmla="*/ 555304 w 2313214"/>
              <a:gd name="connsiteY8" fmla="*/ 214899 h 5947468"/>
              <a:gd name="connsiteX9" fmla="*/ 592088 w 2313214"/>
              <a:gd name="connsiteY9" fmla="*/ 263299 h 5947468"/>
              <a:gd name="connsiteX10" fmla="*/ 628873 w 2313214"/>
              <a:gd name="connsiteY10" fmla="*/ 311700 h 5947468"/>
              <a:gd name="connsiteX11" fmla="*/ 665657 w 2313214"/>
              <a:gd name="connsiteY11" fmla="*/ 358165 h 5947468"/>
              <a:gd name="connsiteX12" fmla="*/ 704378 w 2313214"/>
              <a:gd name="connsiteY12" fmla="*/ 402693 h 5947468"/>
              <a:gd name="connsiteX13" fmla="*/ 748906 w 2313214"/>
              <a:gd name="connsiteY13" fmla="*/ 441414 h 5947468"/>
              <a:gd name="connsiteX14" fmla="*/ 791499 w 2313214"/>
              <a:gd name="connsiteY14" fmla="*/ 476262 h 5947468"/>
              <a:gd name="connsiteX15" fmla="*/ 839899 w 2313214"/>
              <a:gd name="connsiteY15" fmla="*/ 503366 h 5947468"/>
              <a:gd name="connsiteX16" fmla="*/ 892172 w 2313214"/>
              <a:gd name="connsiteY16" fmla="*/ 526599 h 5947468"/>
              <a:gd name="connsiteX17" fmla="*/ 948317 w 2313214"/>
              <a:gd name="connsiteY17" fmla="*/ 545959 h 5947468"/>
              <a:gd name="connsiteX18" fmla="*/ 1006397 w 2313214"/>
              <a:gd name="connsiteY18" fmla="*/ 563383 h 5947468"/>
              <a:gd name="connsiteX19" fmla="*/ 1064478 w 2313214"/>
              <a:gd name="connsiteY19" fmla="*/ 578871 h 5947468"/>
              <a:gd name="connsiteX20" fmla="*/ 1124495 w 2313214"/>
              <a:gd name="connsiteY20" fmla="*/ 594360 h 5947468"/>
              <a:gd name="connsiteX21" fmla="*/ 1180640 w 2313214"/>
              <a:gd name="connsiteY21" fmla="*/ 611784 h 5947468"/>
              <a:gd name="connsiteX22" fmla="*/ 1236784 w 2313214"/>
              <a:gd name="connsiteY22" fmla="*/ 631144 h 5947468"/>
              <a:gd name="connsiteX23" fmla="*/ 1289057 w 2313214"/>
              <a:gd name="connsiteY23" fmla="*/ 654376 h 5947468"/>
              <a:gd name="connsiteX24" fmla="*/ 1335522 w 2313214"/>
              <a:gd name="connsiteY24" fmla="*/ 683417 h 5947468"/>
              <a:gd name="connsiteX25" fmla="*/ 1378114 w 2313214"/>
              <a:gd name="connsiteY25" fmla="*/ 718265 h 5947468"/>
              <a:gd name="connsiteX26" fmla="*/ 1412963 w 2313214"/>
              <a:gd name="connsiteY26" fmla="*/ 760858 h 5947468"/>
              <a:gd name="connsiteX27" fmla="*/ 1442003 w 2313214"/>
              <a:gd name="connsiteY27" fmla="*/ 807322 h 5947468"/>
              <a:gd name="connsiteX28" fmla="*/ 1465235 w 2313214"/>
              <a:gd name="connsiteY28" fmla="*/ 859595 h 5947468"/>
              <a:gd name="connsiteX29" fmla="*/ 1484596 w 2313214"/>
              <a:gd name="connsiteY29" fmla="*/ 915740 h 5947468"/>
              <a:gd name="connsiteX30" fmla="*/ 1502020 w 2313214"/>
              <a:gd name="connsiteY30" fmla="*/ 971884 h 5947468"/>
              <a:gd name="connsiteX31" fmla="*/ 1517508 w 2313214"/>
              <a:gd name="connsiteY31" fmla="*/ 1031901 h 5947468"/>
              <a:gd name="connsiteX32" fmla="*/ 1532996 w 2313214"/>
              <a:gd name="connsiteY32" fmla="*/ 1089982 h 5947468"/>
              <a:gd name="connsiteX33" fmla="*/ 1550420 w 2313214"/>
              <a:gd name="connsiteY33" fmla="*/ 1148063 h 5947468"/>
              <a:gd name="connsiteX34" fmla="*/ 1569781 w 2313214"/>
              <a:gd name="connsiteY34" fmla="*/ 1204207 h 5947468"/>
              <a:gd name="connsiteX35" fmla="*/ 1593013 w 2313214"/>
              <a:gd name="connsiteY35" fmla="*/ 1256480 h 5947468"/>
              <a:gd name="connsiteX36" fmla="*/ 1620117 w 2313214"/>
              <a:gd name="connsiteY36" fmla="*/ 1304881 h 5947468"/>
              <a:gd name="connsiteX37" fmla="*/ 1654966 w 2313214"/>
              <a:gd name="connsiteY37" fmla="*/ 1347473 h 5947468"/>
              <a:gd name="connsiteX38" fmla="*/ 1693686 w 2313214"/>
              <a:gd name="connsiteY38" fmla="*/ 1392002 h 5947468"/>
              <a:gd name="connsiteX39" fmla="*/ 1738215 w 2313214"/>
              <a:gd name="connsiteY39" fmla="*/ 1430722 h 5947468"/>
              <a:gd name="connsiteX40" fmla="*/ 1784679 w 2313214"/>
              <a:gd name="connsiteY40" fmla="*/ 1467507 h 5947468"/>
              <a:gd name="connsiteX41" fmla="*/ 1835016 w 2313214"/>
              <a:gd name="connsiteY41" fmla="*/ 1504291 h 5947468"/>
              <a:gd name="connsiteX42" fmla="*/ 1883417 w 2313214"/>
              <a:gd name="connsiteY42" fmla="*/ 1541076 h 5947468"/>
              <a:gd name="connsiteX43" fmla="*/ 1929881 w 2313214"/>
              <a:gd name="connsiteY43" fmla="*/ 1577860 h 5947468"/>
              <a:gd name="connsiteX44" fmla="*/ 1974410 w 2313214"/>
              <a:gd name="connsiteY44" fmla="*/ 1618517 h 5947468"/>
              <a:gd name="connsiteX45" fmla="*/ 2013130 w 2313214"/>
              <a:gd name="connsiteY45" fmla="*/ 1659173 h 5947468"/>
              <a:gd name="connsiteX46" fmla="*/ 2046043 w 2313214"/>
              <a:gd name="connsiteY46" fmla="*/ 1705638 h 5947468"/>
              <a:gd name="connsiteX47" fmla="*/ 2071211 w 2313214"/>
              <a:gd name="connsiteY47" fmla="*/ 1754039 h 5947468"/>
              <a:gd name="connsiteX48" fmla="*/ 2088635 w 2313214"/>
              <a:gd name="connsiteY48" fmla="*/ 1812119 h 5947468"/>
              <a:gd name="connsiteX49" fmla="*/ 2096379 w 2313214"/>
              <a:gd name="connsiteY49" fmla="*/ 1872136 h 5947468"/>
              <a:gd name="connsiteX50" fmla="*/ 2098315 w 2313214"/>
              <a:gd name="connsiteY50" fmla="*/ 1934089 h 5947468"/>
              <a:gd name="connsiteX51" fmla="*/ 2092507 w 2313214"/>
              <a:gd name="connsiteY51" fmla="*/ 1999914 h 5947468"/>
              <a:gd name="connsiteX52" fmla="*/ 2084763 w 2313214"/>
              <a:gd name="connsiteY52" fmla="*/ 2065738 h 5947468"/>
              <a:gd name="connsiteX53" fmla="*/ 2075083 w 2313214"/>
              <a:gd name="connsiteY53" fmla="*/ 2131563 h 5947468"/>
              <a:gd name="connsiteX54" fmla="*/ 2067339 w 2313214"/>
              <a:gd name="connsiteY54" fmla="*/ 2197388 h 5947468"/>
              <a:gd name="connsiteX55" fmla="*/ 2063467 w 2313214"/>
              <a:gd name="connsiteY55" fmla="*/ 2263213 h 5947468"/>
              <a:gd name="connsiteX56" fmla="*/ 2063467 w 2313214"/>
              <a:gd name="connsiteY56" fmla="*/ 2327102 h 5947468"/>
              <a:gd name="connsiteX57" fmla="*/ 2071211 w 2313214"/>
              <a:gd name="connsiteY57" fmla="*/ 2387119 h 5947468"/>
              <a:gd name="connsiteX58" fmla="*/ 2086699 w 2313214"/>
              <a:gd name="connsiteY58" fmla="*/ 2447135 h 5947468"/>
              <a:gd name="connsiteX59" fmla="*/ 2109932 w 2313214"/>
              <a:gd name="connsiteY59" fmla="*/ 2503280 h 5947468"/>
              <a:gd name="connsiteX60" fmla="*/ 2140908 w 2313214"/>
              <a:gd name="connsiteY60" fmla="*/ 2561361 h 5947468"/>
              <a:gd name="connsiteX61" fmla="*/ 2171884 w 2313214"/>
              <a:gd name="connsiteY61" fmla="*/ 2619442 h 5947468"/>
              <a:gd name="connsiteX62" fmla="*/ 2206733 w 2313214"/>
              <a:gd name="connsiteY62" fmla="*/ 2677522 h 5947468"/>
              <a:gd name="connsiteX63" fmla="*/ 2239645 w 2313214"/>
              <a:gd name="connsiteY63" fmla="*/ 2733667 h 5947468"/>
              <a:gd name="connsiteX64" fmla="*/ 2268686 w 2313214"/>
              <a:gd name="connsiteY64" fmla="*/ 2793684 h 5947468"/>
              <a:gd name="connsiteX65" fmla="*/ 2291918 w 2313214"/>
              <a:gd name="connsiteY65" fmla="*/ 2851765 h 5947468"/>
              <a:gd name="connsiteX66" fmla="*/ 2307406 w 2313214"/>
              <a:gd name="connsiteY66" fmla="*/ 2911781 h 5947468"/>
              <a:gd name="connsiteX67" fmla="*/ 2313214 w 2313214"/>
              <a:gd name="connsiteY67" fmla="*/ 2973734 h 5947468"/>
              <a:gd name="connsiteX68" fmla="*/ 2307406 w 2313214"/>
              <a:gd name="connsiteY68" fmla="*/ 3035687 h 5947468"/>
              <a:gd name="connsiteX69" fmla="*/ 2291918 w 2313214"/>
              <a:gd name="connsiteY69" fmla="*/ 3095704 h 5947468"/>
              <a:gd name="connsiteX70" fmla="*/ 2268686 w 2313214"/>
              <a:gd name="connsiteY70" fmla="*/ 3153784 h 5947468"/>
              <a:gd name="connsiteX71" fmla="*/ 2239645 w 2313214"/>
              <a:gd name="connsiteY71" fmla="*/ 3213801 h 5947468"/>
              <a:gd name="connsiteX72" fmla="*/ 2206733 w 2313214"/>
              <a:gd name="connsiteY72" fmla="*/ 3269946 h 5947468"/>
              <a:gd name="connsiteX73" fmla="*/ 2171884 w 2313214"/>
              <a:gd name="connsiteY73" fmla="*/ 3328027 h 5947468"/>
              <a:gd name="connsiteX74" fmla="*/ 2140908 w 2313214"/>
              <a:gd name="connsiteY74" fmla="*/ 3386107 h 5947468"/>
              <a:gd name="connsiteX75" fmla="*/ 2109932 w 2313214"/>
              <a:gd name="connsiteY75" fmla="*/ 3444188 h 5947468"/>
              <a:gd name="connsiteX76" fmla="*/ 2086699 w 2313214"/>
              <a:gd name="connsiteY76" fmla="*/ 3500333 h 5947468"/>
              <a:gd name="connsiteX77" fmla="*/ 2071211 w 2313214"/>
              <a:gd name="connsiteY77" fmla="*/ 3560350 h 5947468"/>
              <a:gd name="connsiteX78" fmla="*/ 2063467 w 2313214"/>
              <a:gd name="connsiteY78" fmla="*/ 3620366 h 5947468"/>
              <a:gd name="connsiteX79" fmla="*/ 2063467 w 2313214"/>
              <a:gd name="connsiteY79" fmla="*/ 3684255 h 5947468"/>
              <a:gd name="connsiteX80" fmla="*/ 2067339 w 2313214"/>
              <a:gd name="connsiteY80" fmla="*/ 3750080 h 5947468"/>
              <a:gd name="connsiteX81" fmla="*/ 2075083 w 2313214"/>
              <a:gd name="connsiteY81" fmla="*/ 3815905 h 5947468"/>
              <a:gd name="connsiteX82" fmla="*/ 2084763 w 2313214"/>
              <a:gd name="connsiteY82" fmla="*/ 3881730 h 5947468"/>
              <a:gd name="connsiteX83" fmla="*/ 2092507 w 2313214"/>
              <a:gd name="connsiteY83" fmla="*/ 3947555 h 5947468"/>
              <a:gd name="connsiteX84" fmla="*/ 2098315 w 2313214"/>
              <a:gd name="connsiteY84" fmla="*/ 4013380 h 5947468"/>
              <a:gd name="connsiteX85" fmla="*/ 2096379 w 2313214"/>
              <a:gd name="connsiteY85" fmla="*/ 4075332 h 5947468"/>
              <a:gd name="connsiteX86" fmla="*/ 2088635 w 2313214"/>
              <a:gd name="connsiteY86" fmla="*/ 4135349 h 5947468"/>
              <a:gd name="connsiteX87" fmla="*/ 2071211 w 2313214"/>
              <a:gd name="connsiteY87" fmla="*/ 4193430 h 5947468"/>
              <a:gd name="connsiteX88" fmla="*/ 2046043 w 2313214"/>
              <a:gd name="connsiteY88" fmla="*/ 4241831 h 5947468"/>
              <a:gd name="connsiteX89" fmla="*/ 2013130 w 2313214"/>
              <a:gd name="connsiteY89" fmla="*/ 4288295 h 5947468"/>
              <a:gd name="connsiteX90" fmla="*/ 1974410 w 2313214"/>
              <a:gd name="connsiteY90" fmla="*/ 4328952 h 5947468"/>
              <a:gd name="connsiteX91" fmla="*/ 1929881 w 2313214"/>
              <a:gd name="connsiteY91" fmla="*/ 4369608 h 5947468"/>
              <a:gd name="connsiteX92" fmla="*/ 1883417 w 2313214"/>
              <a:gd name="connsiteY92" fmla="*/ 4406393 h 5947468"/>
              <a:gd name="connsiteX93" fmla="*/ 1835016 w 2313214"/>
              <a:gd name="connsiteY93" fmla="*/ 4443177 h 5947468"/>
              <a:gd name="connsiteX94" fmla="*/ 1784679 w 2313214"/>
              <a:gd name="connsiteY94" fmla="*/ 4479962 h 5947468"/>
              <a:gd name="connsiteX95" fmla="*/ 1738215 w 2313214"/>
              <a:gd name="connsiteY95" fmla="*/ 4516746 h 5947468"/>
              <a:gd name="connsiteX96" fmla="*/ 1693686 w 2313214"/>
              <a:gd name="connsiteY96" fmla="*/ 4555467 h 5947468"/>
              <a:gd name="connsiteX97" fmla="*/ 1654966 w 2313214"/>
              <a:gd name="connsiteY97" fmla="*/ 4599995 h 5947468"/>
              <a:gd name="connsiteX98" fmla="*/ 1620117 w 2313214"/>
              <a:gd name="connsiteY98" fmla="*/ 4642588 h 5947468"/>
              <a:gd name="connsiteX99" fmla="*/ 1593013 w 2313214"/>
              <a:gd name="connsiteY99" fmla="*/ 4690988 h 5947468"/>
              <a:gd name="connsiteX100" fmla="*/ 1569781 w 2313214"/>
              <a:gd name="connsiteY100" fmla="*/ 4743261 h 5947468"/>
              <a:gd name="connsiteX101" fmla="*/ 1550420 w 2313214"/>
              <a:gd name="connsiteY101" fmla="*/ 4799406 h 5947468"/>
              <a:gd name="connsiteX102" fmla="*/ 1532996 w 2313214"/>
              <a:gd name="connsiteY102" fmla="*/ 4857486 h 5947468"/>
              <a:gd name="connsiteX103" fmla="*/ 1517508 w 2313214"/>
              <a:gd name="connsiteY103" fmla="*/ 4915567 h 5947468"/>
              <a:gd name="connsiteX104" fmla="*/ 1502020 w 2313214"/>
              <a:gd name="connsiteY104" fmla="*/ 4975584 h 5947468"/>
              <a:gd name="connsiteX105" fmla="*/ 1484596 w 2313214"/>
              <a:gd name="connsiteY105" fmla="*/ 5031729 h 5947468"/>
              <a:gd name="connsiteX106" fmla="*/ 1465235 w 2313214"/>
              <a:gd name="connsiteY106" fmla="*/ 5087873 h 5947468"/>
              <a:gd name="connsiteX107" fmla="*/ 1442003 w 2313214"/>
              <a:gd name="connsiteY107" fmla="*/ 5140146 h 5947468"/>
              <a:gd name="connsiteX108" fmla="*/ 1412963 w 2313214"/>
              <a:gd name="connsiteY108" fmla="*/ 5186611 h 5947468"/>
              <a:gd name="connsiteX109" fmla="*/ 1378114 w 2313214"/>
              <a:gd name="connsiteY109" fmla="*/ 5229203 h 5947468"/>
              <a:gd name="connsiteX110" fmla="*/ 1335522 w 2313214"/>
              <a:gd name="connsiteY110" fmla="*/ 5264052 h 5947468"/>
              <a:gd name="connsiteX111" fmla="*/ 1289057 w 2313214"/>
              <a:gd name="connsiteY111" fmla="*/ 5293092 h 5947468"/>
              <a:gd name="connsiteX112" fmla="*/ 1236784 w 2313214"/>
              <a:gd name="connsiteY112" fmla="*/ 5316324 h 5947468"/>
              <a:gd name="connsiteX113" fmla="*/ 1180640 w 2313214"/>
              <a:gd name="connsiteY113" fmla="*/ 5335685 h 5947468"/>
              <a:gd name="connsiteX114" fmla="*/ 1124495 w 2313214"/>
              <a:gd name="connsiteY114" fmla="*/ 5353109 h 5947468"/>
              <a:gd name="connsiteX115" fmla="*/ 1064478 w 2313214"/>
              <a:gd name="connsiteY115" fmla="*/ 5368597 h 5947468"/>
              <a:gd name="connsiteX116" fmla="*/ 1006397 w 2313214"/>
              <a:gd name="connsiteY116" fmla="*/ 5384085 h 5947468"/>
              <a:gd name="connsiteX117" fmla="*/ 948317 w 2313214"/>
              <a:gd name="connsiteY117" fmla="*/ 5401509 h 5947468"/>
              <a:gd name="connsiteX118" fmla="*/ 892172 w 2313214"/>
              <a:gd name="connsiteY118" fmla="*/ 5420870 h 5947468"/>
              <a:gd name="connsiteX119" fmla="*/ 839899 w 2313214"/>
              <a:gd name="connsiteY119" fmla="*/ 5444102 h 5947468"/>
              <a:gd name="connsiteX120" fmla="*/ 791499 w 2313214"/>
              <a:gd name="connsiteY120" fmla="*/ 5471206 h 5947468"/>
              <a:gd name="connsiteX121" fmla="*/ 748906 w 2313214"/>
              <a:gd name="connsiteY121" fmla="*/ 5506055 h 5947468"/>
              <a:gd name="connsiteX122" fmla="*/ 704378 w 2313214"/>
              <a:gd name="connsiteY122" fmla="*/ 5544775 h 5947468"/>
              <a:gd name="connsiteX123" fmla="*/ 665657 w 2313214"/>
              <a:gd name="connsiteY123" fmla="*/ 5589304 h 5947468"/>
              <a:gd name="connsiteX124" fmla="*/ 628873 w 2313214"/>
              <a:gd name="connsiteY124" fmla="*/ 5635768 h 5947468"/>
              <a:gd name="connsiteX125" fmla="*/ 592088 w 2313214"/>
              <a:gd name="connsiteY125" fmla="*/ 5684169 h 5947468"/>
              <a:gd name="connsiteX126" fmla="*/ 555304 w 2313214"/>
              <a:gd name="connsiteY126" fmla="*/ 5732570 h 5947468"/>
              <a:gd name="connsiteX127" fmla="*/ 518519 w 2313214"/>
              <a:gd name="connsiteY127" fmla="*/ 5779034 h 5947468"/>
              <a:gd name="connsiteX128" fmla="*/ 477863 w 2313214"/>
              <a:gd name="connsiteY128" fmla="*/ 5823563 h 5947468"/>
              <a:gd name="connsiteX129" fmla="*/ 437206 w 2313214"/>
              <a:gd name="connsiteY129" fmla="*/ 5862283 h 5947468"/>
              <a:gd name="connsiteX130" fmla="*/ 390742 w 2313214"/>
              <a:gd name="connsiteY130" fmla="*/ 5895196 h 5947468"/>
              <a:gd name="connsiteX131" fmla="*/ 342341 w 2313214"/>
              <a:gd name="connsiteY131" fmla="*/ 5920364 h 5947468"/>
              <a:gd name="connsiteX132" fmla="*/ 284260 w 2313214"/>
              <a:gd name="connsiteY132" fmla="*/ 5937788 h 5947468"/>
              <a:gd name="connsiteX133" fmla="*/ 224243 w 2313214"/>
              <a:gd name="connsiteY133" fmla="*/ 5945532 h 5947468"/>
              <a:gd name="connsiteX134" fmla="*/ 162291 w 2313214"/>
              <a:gd name="connsiteY134" fmla="*/ 5947468 h 5947468"/>
              <a:gd name="connsiteX135" fmla="*/ 96466 w 2313214"/>
              <a:gd name="connsiteY135" fmla="*/ 5941660 h 5947468"/>
              <a:gd name="connsiteX136" fmla="*/ 30641 w 2313214"/>
              <a:gd name="connsiteY136" fmla="*/ 5933916 h 5947468"/>
              <a:gd name="connsiteX137" fmla="*/ 0 w 2313214"/>
              <a:gd name="connsiteY137" fmla="*/ 5929410 h 5947468"/>
              <a:gd name="connsiteX138" fmla="*/ 0 w 2313214"/>
              <a:gd name="connsiteY138" fmla="*/ 18058 h 5947468"/>
              <a:gd name="connsiteX139" fmla="*/ 30641 w 2313214"/>
              <a:gd name="connsiteY139" fmla="*/ 13552 h 5947468"/>
              <a:gd name="connsiteX140" fmla="*/ 96466 w 2313214"/>
              <a:gd name="connsiteY140" fmla="*/ 5808 h 594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2313214" h="5947468">
                <a:moveTo>
                  <a:pt x="162291" y="0"/>
                </a:moveTo>
                <a:lnTo>
                  <a:pt x="224243" y="1936"/>
                </a:lnTo>
                <a:lnTo>
                  <a:pt x="284260" y="9680"/>
                </a:lnTo>
                <a:lnTo>
                  <a:pt x="342341" y="27104"/>
                </a:lnTo>
                <a:lnTo>
                  <a:pt x="390742" y="52273"/>
                </a:lnTo>
                <a:lnTo>
                  <a:pt x="437206" y="85185"/>
                </a:lnTo>
                <a:lnTo>
                  <a:pt x="477863" y="123905"/>
                </a:lnTo>
                <a:lnTo>
                  <a:pt x="518519" y="168434"/>
                </a:lnTo>
                <a:lnTo>
                  <a:pt x="555304" y="214899"/>
                </a:lnTo>
                <a:lnTo>
                  <a:pt x="592088" y="263299"/>
                </a:lnTo>
                <a:lnTo>
                  <a:pt x="628873" y="311700"/>
                </a:lnTo>
                <a:lnTo>
                  <a:pt x="665657" y="358165"/>
                </a:lnTo>
                <a:lnTo>
                  <a:pt x="704378" y="402693"/>
                </a:lnTo>
                <a:lnTo>
                  <a:pt x="748906" y="441414"/>
                </a:lnTo>
                <a:lnTo>
                  <a:pt x="791499" y="476262"/>
                </a:lnTo>
                <a:lnTo>
                  <a:pt x="839899" y="503366"/>
                </a:lnTo>
                <a:lnTo>
                  <a:pt x="892172" y="526599"/>
                </a:lnTo>
                <a:lnTo>
                  <a:pt x="948317" y="545959"/>
                </a:lnTo>
                <a:lnTo>
                  <a:pt x="1006397" y="563383"/>
                </a:lnTo>
                <a:lnTo>
                  <a:pt x="1064478" y="578871"/>
                </a:lnTo>
                <a:lnTo>
                  <a:pt x="1124495" y="594360"/>
                </a:lnTo>
                <a:lnTo>
                  <a:pt x="1180640" y="611784"/>
                </a:lnTo>
                <a:lnTo>
                  <a:pt x="1236784" y="631144"/>
                </a:lnTo>
                <a:lnTo>
                  <a:pt x="1289057" y="654376"/>
                </a:lnTo>
                <a:lnTo>
                  <a:pt x="1335522" y="683417"/>
                </a:lnTo>
                <a:lnTo>
                  <a:pt x="1378114" y="718265"/>
                </a:lnTo>
                <a:lnTo>
                  <a:pt x="1412963" y="760858"/>
                </a:lnTo>
                <a:lnTo>
                  <a:pt x="1442003" y="807322"/>
                </a:lnTo>
                <a:lnTo>
                  <a:pt x="1465235" y="859595"/>
                </a:lnTo>
                <a:lnTo>
                  <a:pt x="1484596" y="915740"/>
                </a:lnTo>
                <a:lnTo>
                  <a:pt x="1502020" y="971884"/>
                </a:lnTo>
                <a:lnTo>
                  <a:pt x="1517508" y="1031901"/>
                </a:lnTo>
                <a:lnTo>
                  <a:pt x="1532996" y="1089982"/>
                </a:lnTo>
                <a:lnTo>
                  <a:pt x="1550420" y="1148063"/>
                </a:lnTo>
                <a:lnTo>
                  <a:pt x="1569781" y="1204207"/>
                </a:lnTo>
                <a:lnTo>
                  <a:pt x="1593013" y="1256480"/>
                </a:lnTo>
                <a:lnTo>
                  <a:pt x="1620117" y="1304881"/>
                </a:lnTo>
                <a:lnTo>
                  <a:pt x="1654966" y="1347473"/>
                </a:lnTo>
                <a:lnTo>
                  <a:pt x="1693686" y="1392002"/>
                </a:lnTo>
                <a:lnTo>
                  <a:pt x="1738215" y="1430722"/>
                </a:lnTo>
                <a:lnTo>
                  <a:pt x="1784679" y="1467507"/>
                </a:lnTo>
                <a:lnTo>
                  <a:pt x="1835016" y="1504291"/>
                </a:lnTo>
                <a:lnTo>
                  <a:pt x="1883417" y="1541076"/>
                </a:lnTo>
                <a:lnTo>
                  <a:pt x="1929881" y="1577860"/>
                </a:lnTo>
                <a:lnTo>
                  <a:pt x="1974410" y="1618517"/>
                </a:lnTo>
                <a:lnTo>
                  <a:pt x="2013130" y="1659173"/>
                </a:lnTo>
                <a:lnTo>
                  <a:pt x="2046043" y="1705638"/>
                </a:lnTo>
                <a:lnTo>
                  <a:pt x="2071211" y="1754039"/>
                </a:lnTo>
                <a:lnTo>
                  <a:pt x="2088635" y="1812119"/>
                </a:lnTo>
                <a:lnTo>
                  <a:pt x="2096379" y="1872136"/>
                </a:lnTo>
                <a:lnTo>
                  <a:pt x="2098315" y="1934089"/>
                </a:lnTo>
                <a:lnTo>
                  <a:pt x="2092507" y="1999914"/>
                </a:lnTo>
                <a:lnTo>
                  <a:pt x="2084763" y="2065738"/>
                </a:lnTo>
                <a:lnTo>
                  <a:pt x="2075083" y="2131563"/>
                </a:lnTo>
                <a:lnTo>
                  <a:pt x="2067339" y="2197388"/>
                </a:lnTo>
                <a:lnTo>
                  <a:pt x="2063467" y="2263213"/>
                </a:lnTo>
                <a:lnTo>
                  <a:pt x="2063467" y="2327102"/>
                </a:lnTo>
                <a:lnTo>
                  <a:pt x="2071211" y="2387119"/>
                </a:lnTo>
                <a:lnTo>
                  <a:pt x="2086699" y="2447135"/>
                </a:lnTo>
                <a:lnTo>
                  <a:pt x="2109932" y="2503280"/>
                </a:lnTo>
                <a:lnTo>
                  <a:pt x="2140908" y="2561361"/>
                </a:lnTo>
                <a:lnTo>
                  <a:pt x="2171884" y="2619442"/>
                </a:lnTo>
                <a:lnTo>
                  <a:pt x="2206733" y="2677522"/>
                </a:lnTo>
                <a:lnTo>
                  <a:pt x="2239645" y="2733667"/>
                </a:lnTo>
                <a:lnTo>
                  <a:pt x="2268686" y="2793684"/>
                </a:lnTo>
                <a:lnTo>
                  <a:pt x="2291918" y="2851765"/>
                </a:lnTo>
                <a:lnTo>
                  <a:pt x="2307406" y="2911781"/>
                </a:lnTo>
                <a:lnTo>
                  <a:pt x="2313214" y="2973734"/>
                </a:lnTo>
                <a:lnTo>
                  <a:pt x="2307406" y="3035687"/>
                </a:lnTo>
                <a:lnTo>
                  <a:pt x="2291918" y="3095704"/>
                </a:lnTo>
                <a:lnTo>
                  <a:pt x="2268686" y="3153784"/>
                </a:lnTo>
                <a:lnTo>
                  <a:pt x="2239645" y="3213801"/>
                </a:lnTo>
                <a:lnTo>
                  <a:pt x="2206733" y="3269946"/>
                </a:lnTo>
                <a:lnTo>
                  <a:pt x="2171884" y="3328027"/>
                </a:lnTo>
                <a:lnTo>
                  <a:pt x="2140908" y="3386107"/>
                </a:lnTo>
                <a:lnTo>
                  <a:pt x="2109932" y="3444188"/>
                </a:lnTo>
                <a:lnTo>
                  <a:pt x="2086699" y="3500333"/>
                </a:lnTo>
                <a:lnTo>
                  <a:pt x="2071211" y="3560350"/>
                </a:lnTo>
                <a:lnTo>
                  <a:pt x="2063467" y="3620366"/>
                </a:lnTo>
                <a:lnTo>
                  <a:pt x="2063467" y="3684255"/>
                </a:lnTo>
                <a:lnTo>
                  <a:pt x="2067339" y="3750080"/>
                </a:lnTo>
                <a:lnTo>
                  <a:pt x="2075083" y="3815905"/>
                </a:lnTo>
                <a:lnTo>
                  <a:pt x="2084763" y="3881730"/>
                </a:lnTo>
                <a:lnTo>
                  <a:pt x="2092507" y="3947555"/>
                </a:lnTo>
                <a:lnTo>
                  <a:pt x="2098315" y="4013380"/>
                </a:lnTo>
                <a:lnTo>
                  <a:pt x="2096379" y="4075332"/>
                </a:lnTo>
                <a:lnTo>
                  <a:pt x="2088635" y="4135349"/>
                </a:lnTo>
                <a:lnTo>
                  <a:pt x="2071211" y="4193430"/>
                </a:lnTo>
                <a:lnTo>
                  <a:pt x="2046043" y="4241831"/>
                </a:lnTo>
                <a:lnTo>
                  <a:pt x="2013130" y="4288295"/>
                </a:lnTo>
                <a:lnTo>
                  <a:pt x="1974410" y="4328952"/>
                </a:lnTo>
                <a:lnTo>
                  <a:pt x="1929881" y="4369608"/>
                </a:lnTo>
                <a:lnTo>
                  <a:pt x="1883417" y="4406393"/>
                </a:lnTo>
                <a:lnTo>
                  <a:pt x="1835016" y="4443177"/>
                </a:lnTo>
                <a:lnTo>
                  <a:pt x="1784679" y="4479962"/>
                </a:lnTo>
                <a:lnTo>
                  <a:pt x="1738215" y="4516746"/>
                </a:lnTo>
                <a:lnTo>
                  <a:pt x="1693686" y="4555467"/>
                </a:lnTo>
                <a:lnTo>
                  <a:pt x="1654966" y="4599995"/>
                </a:lnTo>
                <a:lnTo>
                  <a:pt x="1620117" y="4642588"/>
                </a:lnTo>
                <a:lnTo>
                  <a:pt x="1593013" y="4690988"/>
                </a:lnTo>
                <a:lnTo>
                  <a:pt x="1569781" y="4743261"/>
                </a:lnTo>
                <a:lnTo>
                  <a:pt x="1550420" y="4799406"/>
                </a:lnTo>
                <a:lnTo>
                  <a:pt x="1532996" y="4857486"/>
                </a:lnTo>
                <a:lnTo>
                  <a:pt x="1517508" y="4915567"/>
                </a:lnTo>
                <a:lnTo>
                  <a:pt x="1502020" y="4975584"/>
                </a:lnTo>
                <a:lnTo>
                  <a:pt x="1484596" y="5031729"/>
                </a:lnTo>
                <a:lnTo>
                  <a:pt x="1465235" y="5087873"/>
                </a:lnTo>
                <a:lnTo>
                  <a:pt x="1442003" y="5140146"/>
                </a:lnTo>
                <a:lnTo>
                  <a:pt x="1412963" y="5186611"/>
                </a:lnTo>
                <a:lnTo>
                  <a:pt x="1378114" y="5229203"/>
                </a:lnTo>
                <a:lnTo>
                  <a:pt x="1335522" y="5264052"/>
                </a:lnTo>
                <a:lnTo>
                  <a:pt x="1289057" y="5293092"/>
                </a:lnTo>
                <a:lnTo>
                  <a:pt x="1236784" y="5316324"/>
                </a:lnTo>
                <a:lnTo>
                  <a:pt x="1180640" y="5335685"/>
                </a:lnTo>
                <a:lnTo>
                  <a:pt x="1124495" y="5353109"/>
                </a:lnTo>
                <a:lnTo>
                  <a:pt x="1064478" y="5368597"/>
                </a:lnTo>
                <a:lnTo>
                  <a:pt x="1006397" y="5384085"/>
                </a:lnTo>
                <a:lnTo>
                  <a:pt x="948317" y="5401509"/>
                </a:lnTo>
                <a:lnTo>
                  <a:pt x="892172" y="5420870"/>
                </a:lnTo>
                <a:lnTo>
                  <a:pt x="839899" y="5444102"/>
                </a:lnTo>
                <a:lnTo>
                  <a:pt x="791499" y="5471206"/>
                </a:lnTo>
                <a:lnTo>
                  <a:pt x="748906" y="5506055"/>
                </a:lnTo>
                <a:lnTo>
                  <a:pt x="704378" y="5544775"/>
                </a:lnTo>
                <a:lnTo>
                  <a:pt x="665657" y="5589304"/>
                </a:lnTo>
                <a:lnTo>
                  <a:pt x="628873" y="5635768"/>
                </a:lnTo>
                <a:lnTo>
                  <a:pt x="592088" y="5684169"/>
                </a:lnTo>
                <a:lnTo>
                  <a:pt x="555304" y="5732570"/>
                </a:lnTo>
                <a:lnTo>
                  <a:pt x="518519" y="5779034"/>
                </a:lnTo>
                <a:lnTo>
                  <a:pt x="477863" y="5823563"/>
                </a:lnTo>
                <a:lnTo>
                  <a:pt x="437206" y="5862283"/>
                </a:lnTo>
                <a:lnTo>
                  <a:pt x="390742" y="5895196"/>
                </a:lnTo>
                <a:lnTo>
                  <a:pt x="342341" y="5920364"/>
                </a:lnTo>
                <a:lnTo>
                  <a:pt x="284260" y="5937788"/>
                </a:lnTo>
                <a:lnTo>
                  <a:pt x="224243" y="5945532"/>
                </a:lnTo>
                <a:lnTo>
                  <a:pt x="162291" y="5947468"/>
                </a:lnTo>
                <a:lnTo>
                  <a:pt x="96466" y="5941660"/>
                </a:lnTo>
                <a:lnTo>
                  <a:pt x="30641" y="5933916"/>
                </a:lnTo>
                <a:lnTo>
                  <a:pt x="0" y="5929410"/>
                </a:lnTo>
                <a:lnTo>
                  <a:pt x="0" y="18058"/>
                </a:lnTo>
                <a:lnTo>
                  <a:pt x="30641" y="13552"/>
                </a:lnTo>
                <a:lnTo>
                  <a:pt x="96466" y="5808"/>
                </a:lnTo>
                <a:close/>
              </a:path>
            </a:pathLst>
          </a:custGeom>
          <a:solidFill>
            <a:schemeClr val="tx1">
              <a:alpha val="10000"/>
            </a:schemeClr>
          </a:solidFill>
          <a:ln w="0">
            <a:noFill/>
            <a:prstDash val="solid"/>
            <a:round/>
            <a:headEnd/>
            <a:tailEnd/>
          </a:ln>
        </p:spPr>
      </p:sp>
      <p:sp>
        <p:nvSpPr>
          <p:cNvPr id="2" name="Title 1">
            <a:extLst>
              <a:ext uri="{FF2B5EF4-FFF2-40B4-BE49-F238E27FC236}">
                <a16:creationId xmlns:a16="http://schemas.microsoft.com/office/drawing/2014/main" id="{6EB8AFFC-9E37-4E4D-8563-08BDAD535751}"/>
              </a:ext>
            </a:extLst>
          </p:cNvPr>
          <p:cNvSpPr>
            <a:spLocks noGrp="1"/>
          </p:cNvSpPr>
          <p:nvPr>
            <p:ph type="title"/>
          </p:nvPr>
        </p:nvSpPr>
        <p:spPr>
          <a:xfrm>
            <a:off x="612989" y="776175"/>
            <a:ext cx="3990455" cy="5305650"/>
          </a:xfrm>
        </p:spPr>
        <p:txBody>
          <a:bodyPr anchor="b">
            <a:normAutofit/>
          </a:bodyPr>
          <a:lstStyle/>
          <a:p>
            <a:r>
              <a:rPr lang="en-US" dirty="0"/>
              <a:t>Community Service Hours</a:t>
            </a:r>
          </a:p>
        </p:txBody>
      </p:sp>
      <p:sp>
        <p:nvSpPr>
          <p:cNvPr id="3" name="Content Placeholder 2">
            <a:extLst>
              <a:ext uri="{FF2B5EF4-FFF2-40B4-BE49-F238E27FC236}">
                <a16:creationId xmlns:a16="http://schemas.microsoft.com/office/drawing/2014/main" id="{5181DCC6-E523-4204-B9B5-63D7BD5452C1}"/>
              </a:ext>
            </a:extLst>
          </p:cNvPr>
          <p:cNvSpPr>
            <a:spLocks noGrp="1"/>
          </p:cNvSpPr>
          <p:nvPr>
            <p:ph idx="1"/>
          </p:nvPr>
        </p:nvSpPr>
        <p:spPr>
          <a:xfrm>
            <a:off x="5246913" y="870113"/>
            <a:ext cx="6332097" cy="5532621"/>
          </a:xfrm>
        </p:spPr>
        <p:txBody>
          <a:bodyPr anchor="ctr">
            <a:normAutofit fontScale="92500" lnSpcReduction="10000"/>
          </a:bodyPr>
          <a:lstStyle/>
          <a:p>
            <a:pPr lvl="0" fontAlgn="base">
              <a:lnSpc>
                <a:spcPct val="100000"/>
              </a:lnSpc>
              <a:buFont typeface="Courier New" panose="02070309020205020404" pitchFamily="49" charset="0"/>
              <a:buChar char="o"/>
            </a:pPr>
            <a:r>
              <a:rPr lang="en-US" b="1" dirty="0"/>
              <a:t>Find fun and interesting ways to volunteer </a:t>
            </a:r>
            <a:r>
              <a:rPr lang="en-US" dirty="0"/>
              <a:t> </a:t>
            </a:r>
            <a:r>
              <a:rPr lang="en-US" i="1" u="sng" dirty="0"/>
              <a:t>(try to find opportunities in your field of interest</a:t>
            </a:r>
            <a:r>
              <a:rPr lang="en-US" dirty="0"/>
              <a:t>). The sooner you start, the more you’ll earn throughout your high school years. </a:t>
            </a:r>
          </a:p>
          <a:p>
            <a:pPr lvl="0" fontAlgn="base">
              <a:lnSpc>
                <a:spcPct val="100000"/>
              </a:lnSpc>
              <a:buFont typeface="Courier New" panose="02070309020205020404" pitchFamily="49" charset="0"/>
              <a:buChar char="o"/>
            </a:pPr>
            <a:r>
              <a:rPr lang="en-US" dirty="0"/>
              <a:t>Volunteer hours are NOT required for graduation but they are HIGHLY recommended.</a:t>
            </a:r>
          </a:p>
          <a:p>
            <a:pPr>
              <a:buFont typeface="Courier New" panose="02070309020205020404" pitchFamily="49" charset="0"/>
              <a:buChar char="o"/>
            </a:pPr>
            <a:r>
              <a:rPr lang="en-US" dirty="0"/>
              <a:t>Cannot include any paid service or assisting in a for-profit organization (with the exception of hospitals and nursing homes).</a:t>
            </a:r>
          </a:p>
          <a:p>
            <a:pPr>
              <a:buFont typeface="Courier New" panose="02070309020205020404" pitchFamily="49" charset="0"/>
              <a:buChar char="o"/>
            </a:pPr>
            <a:r>
              <a:rPr lang="en-US" dirty="0"/>
              <a:t>Can include assisting at non-profit organizations/charities during student’s own time including after school and weekends.</a:t>
            </a:r>
          </a:p>
          <a:p>
            <a:pPr>
              <a:buFont typeface="Courier New" panose="02070309020205020404" pitchFamily="49" charset="0"/>
              <a:buChar char="o"/>
            </a:pPr>
            <a:r>
              <a:rPr lang="en-US" dirty="0"/>
              <a:t>Bright Futures Volunteer Service information can be found at </a:t>
            </a:r>
          </a:p>
          <a:p>
            <a:pPr marL="0" indent="0">
              <a:buNone/>
            </a:pPr>
            <a:endParaRPr lang="en-US" dirty="0"/>
          </a:p>
          <a:p>
            <a:pPr marL="0" indent="0">
              <a:buNone/>
            </a:pPr>
            <a:r>
              <a:rPr lang="en-US" dirty="0"/>
              <a:t>Speak to your School Counselor about service hours and Proposal for Bright Futures.</a:t>
            </a:r>
          </a:p>
        </p:txBody>
      </p:sp>
    </p:spTree>
    <p:extLst>
      <p:ext uri="{BB962C8B-B14F-4D97-AF65-F5344CB8AC3E}">
        <p14:creationId xmlns:p14="http://schemas.microsoft.com/office/powerpoint/2010/main" val="1062238466"/>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0451E-8AF0-4F5F-8112-38C0F9E45EAB}"/>
              </a:ext>
            </a:extLst>
          </p:cNvPr>
          <p:cNvSpPr>
            <a:spLocks noGrp="1"/>
          </p:cNvSpPr>
          <p:nvPr>
            <p:ph type="title"/>
          </p:nvPr>
        </p:nvSpPr>
        <p:spPr>
          <a:xfrm>
            <a:off x="7808259" y="457200"/>
            <a:ext cx="4195482" cy="1196671"/>
          </a:xfrm>
        </p:spPr>
        <p:txBody>
          <a:bodyPr>
            <a:normAutofit/>
          </a:bodyPr>
          <a:lstStyle/>
          <a:p>
            <a:r>
              <a:rPr lang="en-US" sz="1800" dirty="0"/>
              <a:t>Community Service Opportunities </a:t>
            </a:r>
            <a:br>
              <a:rPr lang="en-US" sz="1800" dirty="0"/>
            </a:br>
            <a:r>
              <a:rPr lang="en-US" sz="1800" dirty="0"/>
              <a:t>(</a:t>
            </a:r>
            <a:r>
              <a:rPr lang="en-US" sz="1400" dirty="0"/>
              <a:t>some examples</a:t>
            </a:r>
            <a:r>
              <a:rPr lang="en-US" sz="1800" dirty="0"/>
              <a:t>)</a:t>
            </a:r>
          </a:p>
        </p:txBody>
      </p:sp>
      <p:sp>
        <p:nvSpPr>
          <p:cNvPr id="3" name="Content Placeholder 2">
            <a:extLst>
              <a:ext uri="{FF2B5EF4-FFF2-40B4-BE49-F238E27FC236}">
                <a16:creationId xmlns:a16="http://schemas.microsoft.com/office/drawing/2014/main" id="{88003063-AB49-4E4F-A1C3-9DF8CB963624}"/>
              </a:ext>
            </a:extLst>
          </p:cNvPr>
          <p:cNvSpPr>
            <a:spLocks noGrp="1"/>
          </p:cNvSpPr>
          <p:nvPr>
            <p:ph idx="1"/>
          </p:nvPr>
        </p:nvSpPr>
        <p:spPr>
          <a:xfrm>
            <a:off x="765050" y="313765"/>
            <a:ext cx="6343961" cy="6275294"/>
          </a:xfrm>
        </p:spPr>
        <p:txBody>
          <a:bodyPr>
            <a:normAutofit/>
          </a:bodyPr>
          <a:lstStyle/>
          <a:p>
            <a:pPr marL="0" indent="0" algn="ctr">
              <a:lnSpc>
                <a:spcPct val="100000"/>
              </a:lnSpc>
              <a:buNone/>
            </a:pPr>
            <a:r>
              <a:rPr lang="en-US" sz="2800" b="1" dirty="0"/>
              <a:t>Community Service for</a:t>
            </a:r>
          </a:p>
          <a:p>
            <a:pPr marL="0" indent="0">
              <a:lnSpc>
                <a:spcPct val="100000"/>
              </a:lnSpc>
              <a:buNone/>
            </a:pPr>
            <a:r>
              <a:rPr lang="en-US" sz="2800" b="1" dirty="0"/>
              <a:t>Florida Bright Futures Scholarship</a:t>
            </a:r>
          </a:p>
          <a:p>
            <a:pPr marL="0" indent="0">
              <a:lnSpc>
                <a:spcPct val="100000"/>
              </a:lnSpc>
              <a:buNone/>
            </a:pPr>
            <a:endParaRPr lang="en-US" sz="2800" b="1" dirty="0"/>
          </a:p>
          <a:p>
            <a:pPr algn="l"/>
            <a:r>
              <a:rPr lang="en-US" sz="1300" b="1" i="0" u="sng" dirty="0">
                <a:solidFill>
                  <a:srgbClr val="333333"/>
                </a:solidFill>
                <a:effectLst/>
                <a:latin typeface="Gill Sans MT" panose="020B0502020104020203" pitchFamily="34" charset="0"/>
              </a:rPr>
              <a:t>COMMUNITY SERVICE</a:t>
            </a:r>
            <a:r>
              <a:rPr lang="en-US" sz="1300" b="0" i="0" dirty="0">
                <a:solidFill>
                  <a:srgbClr val="333333"/>
                </a:solidFill>
                <a:effectLst/>
                <a:latin typeface="Gill Sans MT" panose="020B0502020104020203" pitchFamily="34" charset="0"/>
              </a:rPr>
              <a:t> is defined as identifying a social issue in the community. This requires students to look beyond themselves and reach out to an issue faced by our society today (i.e. poverty, abuse, elderly rights, etc.). These hours will meet the requirement for the Bright Futures scholarships.</a:t>
            </a:r>
            <a:endParaRPr lang="en-US" sz="2800" b="1" dirty="0">
              <a:latin typeface="Gill Sans MT" panose="020B0502020104020203" pitchFamily="34" charset="0"/>
            </a:endParaRPr>
          </a:p>
          <a:p>
            <a:pPr marL="0" indent="0">
              <a:buNone/>
            </a:pPr>
            <a:r>
              <a:rPr lang="en-US" sz="1600" b="0" i="0" dirty="0">
                <a:solidFill>
                  <a:srgbClr val="333333"/>
                </a:solidFill>
                <a:effectLst/>
                <a:latin typeface="Gill Sans MT" panose="020B0502020104020203" pitchFamily="34" charset="0"/>
              </a:rPr>
              <a:t>	</a:t>
            </a:r>
            <a:endParaRPr lang="en-US" sz="2800" b="1" dirty="0"/>
          </a:p>
          <a:p>
            <a:pPr marL="0" indent="0">
              <a:lnSpc>
                <a:spcPct val="100000"/>
              </a:lnSpc>
              <a:buNone/>
            </a:pPr>
            <a:endParaRPr lang="en-US" sz="2800" b="1" dirty="0"/>
          </a:p>
        </p:txBody>
      </p:sp>
      <p:sp>
        <p:nvSpPr>
          <p:cNvPr id="4" name="Text Placeholder 3">
            <a:extLst>
              <a:ext uri="{FF2B5EF4-FFF2-40B4-BE49-F238E27FC236}">
                <a16:creationId xmlns:a16="http://schemas.microsoft.com/office/drawing/2014/main" id="{C0E2B7BE-ADCE-4355-AD1D-3CA41202ADF9}"/>
              </a:ext>
            </a:extLst>
          </p:cNvPr>
          <p:cNvSpPr>
            <a:spLocks noGrp="1"/>
          </p:cNvSpPr>
          <p:nvPr>
            <p:ph type="body" sz="half" idx="2"/>
          </p:nvPr>
        </p:nvSpPr>
        <p:spPr>
          <a:xfrm>
            <a:off x="8337885" y="1741335"/>
            <a:ext cx="3092116" cy="4516029"/>
          </a:xfrm>
        </p:spPr>
        <p:txBody>
          <a:bodyPr/>
          <a:lstStyle/>
          <a:p>
            <a:r>
              <a:rPr lang="en-US" dirty="0"/>
              <a:t>Goodwill Industries</a:t>
            </a:r>
          </a:p>
          <a:p>
            <a:r>
              <a:rPr lang="en-US" dirty="0"/>
              <a:t>Habitat for Humanity</a:t>
            </a:r>
          </a:p>
          <a:p>
            <a:r>
              <a:rPr lang="en-US" dirty="0"/>
              <a:t>Humane Society</a:t>
            </a:r>
          </a:p>
          <a:p>
            <a:r>
              <a:rPr lang="en-US" dirty="0"/>
              <a:t>Make a Wish Foundation</a:t>
            </a:r>
          </a:p>
          <a:p>
            <a:r>
              <a:rPr lang="en-US" dirty="0"/>
              <a:t>March of Dimes</a:t>
            </a:r>
          </a:p>
          <a:p>
            <a:r>
              <a:rPr lang="en-US" dirty="0"/>
              <a:t>Gift for Teaching</a:t>
            </a:r>
          </a:p>
          <a:p>
            <a:r>
              <a:rPr lang="en-US" dirty="0"/>
              <a:t>Give Kids the World</a:t>
            </a:r>
          </a:p>
          <a:p>
            <a:r>
              <a:rPr lang="en-US" dirty="0"/>
              <a:t>Elementary &amp; Middle Schools</a:t>
            </a:r>
          </a:p>
          <a:p>
            <a:r>
              <a:rPr lang="en-US" dirty="0"/>
              <a:t>Big Brother/Sister</a:t>
            </a:r>
          </a:p>
          <a:p>
            <a:r>
              <a:rPr lang="en-US" dirty="0"/>
              <a:t>American Red Cross</a:t>
            </a:r>
          </a:p>
          <a:p>
            <a:endParaRPr lang="en-US" dirty="0"/>
          </a:p>
        </p:txBody>
      </p:sp>
      <p:sp>
        <p:nvSpPr>
          <p:cNvPr id="8" name="TextBox 7">
            <a:extLst>
              <a:ext uri="{FF2B5EF4-FFF2-40B4-BE49-F238E27FC236}">
                <a16:creationId xmlns:a16="http://schemas.microsoft.com/office/drawing/2014/main" id="{6C5B11B1-3427-4AC5-BDAF-17BA762E2A1F}"/>
              </a:ext>
            </a:extLst>
          </p:cNvPr>
          <p:cNvSpPr txBox="1"/>
          <p:nvPr/>
        </p:nvSpPr>
        <p:spPr>
          <a:xfrm>
            <a:off x="1535331" y="3105536"/>
            <a:ext cx="4803391" cy="1246495"/>
          </a:xfrm>
          <a:prstGeom prst="rect">
            <a:avLst/>
          </a:prstGeom>
          <a:noFill/>
          <a:ln>
            <a:solidFill>
              <a:schemeClr val="accent2">
                <a:lumMod val="60000"/>
                <a:lumOff val="40000"/>
              </a:schemeClr>
            </a:solidFill>
          </a:ln>
        </p:spPr>
        <p:txBody>
          <a:bodyPr wrap="square">
            <a:spAutoFit/>
          </a:bodyPr>
          <a:lstStyle/>
          <a:p>
            <a:pPr marL="285750" indent="-285750">
              <a:buFont typeface="Arial" panose="020B0604020202020204" pitchFamily="34" charset="0"/>
              <a:buChar char="•"/>
            </a:pPr>
            <a:r>
              <a:rPr lang="en-US" sz="1600" dirty="0">
                <a:solidFill>
                  <a:srgbClr val="333333"/>
                </a:solidFill>
                <a:latin typeface="Gill Sans MT" panose="020B0502020104020203" pitchFamily="34" charset="0"/>
              </a:rPr>
              <a:t>F</a:t>
            </a:r>
            <a:r>
              <a:rPr lang="en-US" sz="1600" b="0" i="0" dirty="0">
                <a:solidFill>
                  <a:srgbClr val="333333"/>
                </a:solidFill>
                <a:effectLst/>
                <a:latin typeface="Gill Sans MT" panose="020B0502020104020203" pitchFamily="34" charset="0"/>
              </a:rPr>
              <a:t>lorida Academic Scholarship – 100 hours</a:t>
            </a:r>
          </a:p>
          <a:p>
            <a:pPr marL="285750" indent="-285750">
              <a:buFont typeface="Arial" panose="020B0604020202020204" pitchFamily="34" charset="0"/>
              <a:buChar char="•"/>
            </a:pPr>
            <a:r>
              <a:rPr lang="en-US" sz="1600" b="0" i="0" dirty="0">
                <a:solidFill>
                  <a:srgbClr val="333333"/>
                </a:solidFill>
                <a:effectLst/>
                <a:latin typeface="Gill Sans MT" panose="020B0502020104020203" pitchFamily="34" charset="0"/>
              </a:rPr>
              <a:t>Florida Medallion Scholarship – 75 hours</a:t>
            </a:r>
          </a:p>
          <a:p>
            <a:pPr marL="285750" indent="-285750">
              <a:buFont typeface="Arial" panose="020B0604020202020204" pitchFamily="34" charset="0"/>
              <a:buChar char="•"/>
            </a:pPr>
            <a:r>
              <a:rPr lang="en-US" sz="1600" b="0" i="0" dirty="0">
                <a:solidFill>
                  <a:srgbClr val="333333"/>
                </a:solidFill>
                <a:effectLst/>
                <a:latin typeface="Gill Sans MT" panose="020B0502020104020203" pitchFamily="34" charset="0"/>
              </a:rPr>
              <a:t>Florida Gold Seal Vocational Scholarship – 30 hours</a:t>
            </a:r>
          </a:p>
          <a:p>
            <a:pPr marL="285750" indent="-285750">
              <a:buFont typeface="Arial" panose="020B0604020202020204" pitchFamily="34" charset="0"/>
              <a:buChar char="•"/>
            </a:pPr>
            <a:r>
              <a:rPr lang="en-US" sz="1600" b="0" i="0" dirty="0">
                <a:solidFill>
                  <a:srgbClr val="333333"/>
                </a:solidFill>
                <a:effectLst/>
                <a:latin typeface="Gill Sans MT" panose="020B0502020104020203" pitchFamily="34" charset="0"/>
              </a:rPr>
              <a:t>Florida Gold Seal CAPE Scholarship – 30 hours</a:t>
            </a:r>
          </a:p>
          <a:p>
            <a:pPr marL="0" indent="0" algn="l">
              <a:buNone/>
            </a:pPr>
            <a:endParaRPr lang="en-US" sz="1100" b="0" i="0" dirty="0">
              <a:solidFill>
                <a:srgbClr val="333333"/>
              </a:solidFill>
              <a:effectLst/>
              <a:latin typeface="Lora" pitchFamily="2" charset="0"/>
            </a:endParaRPr>
          </a:p>
        </p:txBody>
      </p:sp>
      <p:sp>
        <p:nvSpPr>
          <p:cNvPr id="12" name="TextBox 11">
            <a:extLst>
              <a:ext uri="{FF2B5EF4-FFF2-40B4-BE49-F238E27FC236}">
                <a16:creationId xmlns:a16="http://schemas.microsoft.com/office/drawing/2014/main" id="{0AE46EC3-754E-4391-AF55-06E71254FC40}"/>
              </a:ext>
            </a:extLst>
          </p:cNvPr>
          <p:cNvSpPr txBox="1"/>
          <p:nvPr/>
        </p:nvSpPr>
        <p:spPr>
          <a:xfrm>
            <a:off x="986118" y="5117986"/>
            <a:ext cx="6122893" cy="461665"/>
          </a:xfrm>
          <a:prstGeom prst="rect">
            <a:avLst/>
          </a:prstGeom>
          <a:noFill/>
          <a:ln>
            <a:solidFill>
              <a:schemeClr val="accent2">
                <a:lumMod val="60000"/>
                <a:lumOff val="40000"/>
              </a:schemeClr>
            </a:solidFill>
          </a:ln>
        </p:spPr>
        <p:txBody>
          <a:bodyPr wrap="square">
            <a:spAutoFit/>
          </a:bodyPr>
          <a:lstStyle/>
          <a:p>
            <a:pPr marL="0" indent="0" algn="l">
              <a:buNone/>
            </a:pPr>
            <a:r>
              <a:rPr lang="en-US" sz="1200" dirty="0">
                <a:solidFill>
                  <a:srgbClr val="333333"/>
                </a:solidFill>
                <a:latin typeface="Gill Sans MT" panose="020B0502020104020203" pitchFamily="34" charset="0"/>
              </a:rPr>
              <a:t>See your School Counselor for a community service proposal or visit our school website at </a:t>
            </a:r>
            <a:r>
              <a:rPr lang="en-US" sz="1200" dirty="0">
                <a:solidFill>
                  <a:srgbClr val="333333"/>
                </a:solidFill>
                <a:latin typeface="Gill Sans MT" panose="020B0502020104020203" pitchFamily="34" charset="0"/>
                <a:hlinkClick r:id="rId2"/>
              </a:rPr>
              <a:t>https://www.osceolaschools.net/Page/8177</a:t>
            </a:r>
            <a:endParaRPr lang="en-US" sz="1200" dirty="0">
              <a:solidFill>
                <a:srgbClr val="333333"/>
              </a:solidFill>
              <a:latin typeface="Gill Sans MT" panose="020B0502020104020203" pitchFamily="34" charset="0"/>
            </a:endParaRPr>
          </a:p>
        </p:txBody>
      </p:sp>
    </p:spTree>
    <p:extLst>
      <p:ext uri="{BB962C8B-B14F-4D97-AF65-F5344CB8AC3E}">
        <p14:creationId xmlns:p14="http://schemas.microsoft.com/office/powerpoint/2010/main" val="1537802658"/>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0B082E"/>
      </a:dk2>
      <a:lt2>
        <a:srgbClr val="F3F3F2"/>
      </a:lt2>
      <a:accent1>
        <a:srgbClr val="62B4C6"/>
      </a:accent1>
      <a:accent2>
        <a:srgbClr val="1B376E"/>
      </a:accent2>
      <a:accent3>
        <a:srgbClr val="9EBE55"/>
      </a:accent3>
      <a:accent4>
        <a:srgbClr val="C65E5E"/>
      </a:accent4>
      <a:accent5>
        <a:srgbClr val="D3BA55"/>
      </a:accent5>
      <a:accent6>
        <a:srgbClr val="96648A"/>
      </a:accent6>
      <a:hlink>
        <a:srgbClr val="62B4C6"/>
      </a:hlink>
      <a:folHlink>
        <a:srgbClr val="96648A"/>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D71F8F05-6246-47AF-9E68-E57F6C93F792}"/>
    </a:ext>
  </a:extLst>
</a:theme>
</file>

<file path=ppt/theme/theme2.xml><?xml version="1.0" encoding="utf-8"?>
<a:theme xmlns:a="http://schemas.openxmlformats.org/drawingml/2006/main" name="Wisp">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3.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1034</TotalTime>
  <Words>3061</Words>
  <Application>Microsoft Office PowerPoint</Application>
  <PresentationFormat>Widescreen</PresentationFormat>
  <Paragraphs>389</Paragraphs>
  <Slides>46</Slides>
  <Notes>15</Notes>
  <HiddenSlides>0</HiddenSlides>
  <MMClips>1</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46</vt:i4>
      </vt:variant>
    </vt:vector>
  </HeadingPairs>
  <TitlesOfParts>
    <vt:vector size="63" baseType="lpstr">
      <vt:lpstr>Arial</vt:lpstr>
      <vt:lpstr>Calibri</vt:lpstr>
      <vt:lpstr>Century Gothic</vt:lpstr>
      <vt:lpstr>Courier New</vt:lpstr>
      <vt:lpstr>Gill Sans MT</vt:lpstr>
      <vt:lpstr>Impact</vt:lpstr>
      <vt:lpstr>Lato</vt:lpstr>
      <vt:lpstr>Lora</vt:lpstr>
      <vt:lpstr>Noto Sans Symbols</vt:lpstr>
      <vt:lpstr>Raleway</vt:lpstr>
      <vt:lpstr>Roboto</vt:lpstr>
      <vt:lpstr>Trebuchet MS</vt:lpstr>
      <vt:lpstr>Wingdings</vt:lpstr>
      <vt:lpstr>Wingdings 3</vt:lpstr>
      <vt:lpstr>Badge</vt:lpstr>
      <vt:lpstr>Wisp</vt:lpstr>
      <vt:lpstr>Streamline</vt:lpstr>
      <vt:lpstr>Welcome Patriot families</vt:lpstr>
      <vt:lpstr>Academic Information</vt:lpstr>
      <vt:lpstr>Florida Graduation Requirements</vt:lpstr>
      <vt:lpstr>Diploma Designations</vt:lpstr>
      <vt:lpstr>Clubs &amp; Extracurricular Activities</vt:lpstr>
      <vt:lpstr>Osceola Virtual School</vt:lpstr>
      <vt:lpstr>Dual-Enrollment</vt:lpstr>
      <vt:lpstr>Community Service Hours</vt:lpstr>
      <vt:lpstr>Community Service Opportunities  (some examples)</vt:lpstr>
      <vt:lpstr>OTECH Dual-Enrollment</vt:lpstr>
      <vt:lpstr>WIN Wednesday/ Intervention    </vt:lpstr>
      <vt:lpstr>Upcoming dates:</vt:lpstr>
      <vt:lpstr>Stay Connected!</vt:lpstr>
      <vt:lpstr>STUDENT SERVICES</vt:lpstr>
      <vt:lpstr> BELL SCHEDULE</vt:lpstr>
      <vt:lpstr>Bus route info found in focus    phone # 407.518.4540</vt:lpstr>
      <vt:lpstr>PowerPoint Presentation</vt:lpstr>
      <vt:lpstr>PowerPoint Presentation</vt:lpstr>
      <vt:lpstr>WHAT ABOUT SPORTS?! </vt:lpstr>
      <vt:lpstr>Paths Follows the district’s code of conduct</vt:lpstr>
      <vt:lpstr>PowerPoint Presentation</vt:lpstr>
      <vt:lpstr>College &amp; Career Exploration</vt:lpstr>
      <vt:lpstr>PowerPoint Presentation</vt:lpstr>
      <vt:lpstr>Career exposure &amp; opportunities</vt:lpstr>
      <vt:lpstr>PowerPoint Presentation</vt:lpstr>
      <vt:lpstr>PowerPoint Presentation</vt:lpstr>
      <vt:lpstr>Scholarship&amp; Financial Aid Help</vt:lpstr>
      <vt:lpstr>Outside Resources</vt:lpstr>
      <vt:lpstr>Senior year</vt:lpstr>
      <vt:lpstr>Molly crotty</vt:lpstr>
      <vt:lpstr>PowerPoint Presentation</vt:lpstr>
      <vt:lpstr>Today's Agenda  </vt:lpstr>
      <vt:lpstr>What is Dual Enrollment?</vt:lpstr>
      <vt:lpstr>What We Offer...​</vt:lpstr>
      <vt:lpstr>PowerPoint Presentation</vt:lpstr>
      <vt:lpstr>Are there any fees for High School Career Dual Enrolled Students?</vt:lpstr>
      <vt:lpstr>Class Learning Platform &amp; Expectations</vt:lpstr>
      <vt:lpstr>Academic, Behavior, Attendance Expectations</vt:lpstr>
      <vt:lpstr>Program Dress Code/Dual Enrollment Fees</vt:lpstr>
      <vt:lpstr>Schedule</vt:lpstr>
      <vt:lpstr>Industry Certifications</vt:lpstr>
      <vt:lpstr>Get Involved!</vt:lpstr>
      <vt:lpstr>Transitioning from Dual Enrollment to Adult/Financial Aid</vt:lpstr>
      <vt:lpstr>PowerPoint Presentation</vt:lpstr>
      <vt:lpstr>Tech Express Program</vt:lpstr>
      <vt:lpstr>Review of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Freshman Review</dc:title>
  <dc:creator>Kelly Aycock</dc:creator>
  <cp:lastModifiedBy>Kelly Aycock</cp:lastModifiedBy>
  <cp:revision>42</cp:revision>
  <dcterms:created xsi:type="dcterms:W3CDTF">2020-09-25T14:27:54Z</dcterms:created>
  <dcterms:modified xsi:type="dcterms:W3CDTF">2022-06-22T13:16:21Z</dcterms:modified>
</cp:coreProperties>
</file>